
<file path=[Content_Types].xml><?xml version="1.0" encoding="utf-8"?>
<Types xmlns="http://schemas.openxmlformats.org/package/2006/content-types">
  <Default Extension="png" ContentType="image/png"/>
  <Default Extension="MOV" ContentType="video/quicktime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9"/>
  </p:notesMasterIdLst>
  <p:sldIdLst>
    <p:sldId id="272" r:id="rId2"/>
    <p:sldId id="273" r:id="rId3"/>
    <p:sldId id="274" r:id="rId4"/>
    <p:sldId id="267" r:id="rId5"/>
    <p:sldId id="269" r:id="rId6"/>
    <p:sldId id="270" r:id="rId7"/>
    <p:sldId id="271" r:id="rId8"/>
  </p:sldIdLst>
  <p:sldSz cx="12188825" cy="6858000"/>
  <p:notesSz cx="6858000" cy="9144000"/>
  <p:embeddedFontLst>
    <p:embeddedFont>
      <p:font typeface="Palatino Linotype" panose="02040502050505030304" pitchFamily="18" charset="0"/>
      <p:regular r:id="rId10"/>
      <p:bold r:id="rId11"/>
      <p:italic r:id="rId12"/>
      <p:boldItalic r:id="rId1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orient="horz" pos="1008">
          <p15:clr>
            <a:srgbClr val="A4A3A4"/>
          </p15:clr>
        </p15:guide>
        <p15:guide id="3" orient="horz" pos="3792">
          <p15:clr>
            <a:srgbClr val="A4A3A4"/>
          </p15:clr>
        </p15:guide>
        <p15:guide id="4" orient="horz" pos="1152">
          <p15:clr>
            <a:srgbClr val="A4A3A4"/>
          </p15:clr>
        </p15:guide>
        <p15:guide id="5" orient="horz" pos="3360">
          <p15:clr>
            <a:srgbClr val="A4A3A4"/>
          </p15:clr>
        </p15:guide>
        <p15:guide id="6" orient="horz" pos="3072">
          <p15:clr>
            <a:srgbClr val="A4A3A4"/>
          </p15:clr>
        </p15:guide>
        <p15:guide id="7" orient="horz" pos="864">
          <p15:clr>
            <a:srgbClr val="A4A3A4"/>
          </p15:clr>
        </p15:guide>
        <p15:guide id="8" orient="horz" pos="528">
          <p15:clr>
            <a:srgbClr val="A4A3A4"/>
          </p15:clr>
        </p15:guide>
        <p15:guide id="9" orient="horz" pos="2784">
          <p15:clr>
            <a:srgbClr val="A4A3A4"/>
          </p15:clr>
        </p15:guide>
        <p15:guide id="10" pos="3839">
          <p15:clr>
            <a:srgbClr val="A4A3A4"/>
          </p15:clr>
        </p15:guide>
        <p15:guide id="11" pos="959">
          <p15:clr>
            <a:srgbClr val="A4A3A4"/>
          </p15:clr>
        </p15:guide>
        <p15:guide id="12" pos="7007">
          <p15:clr>
            <a:srgbClr val="A4A3A4"/>
          </p15:clr>
        </p15:guide>
        <p15:guide id="13" pos="6719">
          <p15:clr>
            <a:srgbClr val="A4A3A4"/>
          </p15:clr>
        </p15:guide>
        <p15:guide id="14" pos="6143">
          <p15:clr>
            <a:srgbClr val="A4A3A4"/>
          </p15:clr>
        </p15:guide>
        <p15:guide id="15" pos="3983">
          <p15:clr>
            <a:srgbClr val="A4A3A4"/>
          </p15:clr>
        </p15:guide>
        <p15:guide id="16" pos="527">
          <p15:clr>
            <a:srgbClr val="A4A3A4"/>
          </p15:clr>
        </p15:guide>
        <p15:guide id="17" pos="715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CB94CEAA-A7B6-4F20-8B1C-5E8BFC67D1F7}">
  <a:tblStyle styleId="{CB94CEAA-A7B6-4F20-8B1C-5E8BFC67D1F7}" styleName="Table_0">
    <a:wholeTbl>
      <a:tcTxStyle b="off" i="off">
        <a:font>
          <a:latin typeface="Palatino Linotype"/>
          <a:ea typeface="Palatino Linotype"/>
          <a:cs typeface="Palatino Linotype"/>
        </a:font>
        <a:schemeClr val="dk1"/>
      </a:tcTxStyle>
      <a:tcStyle>
        <a:tcBdr>
          <a:lef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E8E8F8"/>
          </a:solidFill>
        </a:fill>
      </a:tcStyle>
    </a:wholeTbl>
    <a:band1H>
      <a:tcTxStyle/>
      <a:tcStyle>
        <a:tcBdr/>
        <a:fill>
          <a:solidFill>
            <a:srgbClr val="CDCFF2"/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rgbClr val="CDCFF2"/>
          </a:solidFill>
        </a:fill>
      </a:tcStyle>
    </a:band1V>
    <a:band2V>
      <a:tcTxStyle/>
      <a:tcStyle>
        <a:tcBdr/>
      </a:tcStyle>
    </a:band2V>
    <a:lastCol>
      <a:tcTxStyle b="on" i="off">
        <a:font>
          <a:latin typeface="Palatino Linotype"/>
          <a:ea typeface="Palatino Linotype"/>
          <a:cs typeface="Palatino Linotype"/>
        </a:font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 i="off">
        <a:font>
          <a:latin typeface="Palatino Linotype"/>
          <a:ea typeface="Palatino Linotype"/>
          <a:cs typeface="Palatino Linotype"/>
        </a:font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 i="off">
        <a:font>
          <a:latin typeface="Palatino Linotype"/>
          <a:ea typeface="Palatino Linotype"/>
          <a:cs typeface="Palatino Linotype"/>
        </a:font>
        <a:schemeClr val="lt1"/>
      </a:tcTxStyle>
      <a:tcStyle>
        <a:tcBdr>
          <a:top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</a:tcBdr>
        <a:fill>
          <a:solidFill>
            <a:schemeClr val="accent6"/>
          </a:solidFill>
        </a:fill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 b="on" i="off">
        <a:font>
          <a:latin typeface="Palatino Linotype"/>
          <a:ea typeface="Palatino Linotype"/>
          <a:cs typeface="Palatino Linotype"/>
        </a:font>
        <a:schemeClr val="lt1"/>
      </a:tcTxStyle>
      <a:tcStyle>
        <a:tcBdr>
          <a:bottom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</a:tcBdr>
        <a:fill>
          <a:solidFill>
            <a:schemeClr val="accent6"/>
          </a:solidFill>
        </a:fill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43" d="100"/>
          <a:sy n="43" d="100"/>
        </p:scale>
        <p:origin x="48" y="702"/>
      </p:cViewPr>
      <p:guideLst>
        <p:guide orient="horz" pos="2160"/>
        <p:guide orient="horz" pos="1008"/>
        <p:guide orient="horz" pos="3792"/>
        <p:guide orient="horz" pos="1152"/>
        <p:guide orient="horz" pos="3360"/>
        <p:guide orient="horz" pos="3072"/>
        <p:guide orient="horz" pos="864"/>
        <p:guide orient="horz" pos="528"/>
        <p:guide orient="horz" pos="2784"/>
        <p:guide pos="3839"/>
        <p:guide pos="959"/>
        <p:guide pos="7007"/>
        <p:guide pos="6719"/>
        <p:guide pos="6143"/>
        <p:guide pos="3983"/>
        <p:guide pos="527"/>
        <p:guide pos="7151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100" d="100"/>
          <a:sy n="100" d="100"/>
        </p:scale>
        <p:origin x="0" y="0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4.fntdata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font" Target="fonts/font1.fntdata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jpeg>
</file>

<file path=ppt/media/image6.png>
</file>

<file path=ppt/media/media1.MOV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9pPr>
          </a:lstStyle>
          <a:p>
            <a:endParaRPr/>
          </a:p>
        </p:txBody>
      </p:sp>
      <p:sp>
        <p:nvSpPr>
          <p:cNvPr id="4" name="Shape 4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9pPr>
          </a:lstStyle>
          <a:p>
            <a:endParaRPr/>
          </a:p>
        </p:txBody>
      </p:sp>
      <p:sp>
        <p:nvSpPr>
          <p:cNvPr id="5" name="Shape 5"/>
          <p:cNvSpPr>
            <a:spLocks noGrp="1" noRot="1" noChangeAspect="1"/>
          </p:cNvSpPr>
          <p:nvPr>
            <p:ph type="sldImg" idx="3"/>
          </p:nvPr>
        </p:nvSpPr>
        <p:spPr>
          <a:xfrm>
            <a:off x="382588" y="685800"/>
            <a:ext cx="609282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Shape 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Palatino Linotype"/>
              <a:ea typeface="Palatino Linotype"/>
              <a:cs typeface="Palatino Linotype"/>
              <a:sym typeface="Palatino Linotype"/>
            </a:endParaRPr>
          </a:p>
        </p:txBody>
      </p:sp>
    </p:spTree>
    <p:extLst>
      <p:ext uri="{BB962C8B-B14F-4D97-AF65-F5344CB8AC3E}">
        <p14:creationId xmlns:p14="http://schemas.microsoft.com/office/powerpoint/2010/main" val="2525202480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Shape 14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" name="Shape 148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10727864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Shape 15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0" name="Shape 160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68419482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Shape 16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5" name="Shape 165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4374012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Shape 17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1" name="Shape 171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71369329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Slide" type="title">
  <p:cSld name="TITLE">
    <p:bg>
      <p:bgPr>
        <a:solidFill>
          <a:schemeClr val="lt1"/>
        </a:solidFill>
        <a:effectLst/>
      </p:bgPr>
    </p:bg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Shape 17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-1" y="0"/>
            <a:ext cx="12188825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8" name="Shape 18"/>
          <p:cNvSpPr/>
          <p:nvPr/>
        </p:nvSpPr>
        <p:spPr>
          <a:xfrm>
            <a:off x="842352" y="606206"/>
            <a:ext cx="10484024" cy="5573039"/>
          </a:xfrm>
          <a:custGeom>
            <a:avLst/>
            <a:gdLst/>
            <a:ahLst/>
            <a:cxnLst/>
            <a:rect l="0" t="0" r="0" b="0"/>
            <a:pathLst>
              <a:path w="10484024" h="5573039" extrusionOk="0">
                <a:moveTo>
                  <a:pt x="132045" y="5573039"/>
                </a:moveTo>
                <a:lnTo>
                  <a:pt x="0" y="269571"/>
                </a:lnTo>
                <a:lnTo>
                  <a:pt x="10484024" y="0"/>
                </a:lnTo>
                <a:lnTo>
                  <a:pt x="9939142" y="5547986"/>
                </a:lnTo>
                <a:lnTo>
                  <a:pt x="132045" y="5573039"/>
                </a:lnTo>
                <a:close/>
              </a:path>
            </a:pathLst>
          </a:custGeom>
          <a:solidFill>
            <a:srgbClr val="0F5850">
              <a:alpha val="72941"/>
            </a:srgbClr>
          </a:solidFill>
          <a:ln w="9525" cap="rnd" cmpd="sng">
            <a:solidFill>
              <a:srgbClr val="0F585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Palatino Linotype"/>
              <a:ea typeface="Palatino Linotype"/>
              <a:cs typeface="Palatino Linotype"/>
              <a:sym typeface="Palatino Linotype"/>
            </a:endParaRPr>
          </a:p>
        </p:txBody>
      </p:sp>
      <p:sp>
        <p:nvSpPr>
          <p:cNvPr id="19" name="Shape 19"/>
          <p:cNvSpPr txBox="1">
            <a:spLocks noGrp="1"/>
          </p:cNvSpPr>
          <p:nvPr>
            <p:ph type="ctrTitle"/>
          </p:nvPr>
        </p:nvSpPr>
        <p:spPr>
          <a:xfrm>
            <a:off x="1522413" y="914400"/>
            <a:ext cx="9144000" cy="350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Font typeface="Palatino Linotype"/>
              <a:buNone/>
              <a:defRPr sz="7200" b="0" i="0" u="none" strike="noStrike" cap="none">
                <a:solidFill>
                  <a:schemeClr val="lt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20" name="Shape 20"/>
          <p:cNvSpPr txBox="1">
            <a:spLocks noGrp="1"/>
          </p:cNvSpPr>
          <p:nvPr>
            <p:ph type="subTitle" idx="1"/>
          </p:nvPr>
        </p:nvSpPr>
        <p:spPr>
          <a:xfrm>
            <a:off x="1522413" y="4495800"/>
            <a:ext cx="8229600" cy="106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lt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1pPr>
            <a:lvl2pPr marR="0" lvl="1" algn="ctr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2pPr>
            <a:lvl3pPr marR="0" lvl="2" algn="ctr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3pPr>
            <a:lvl4pPr marR="0" lvl="3" algn="ctr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4pPr>
            <a:lvl5pPr marR="0" lvl="4" algn="ctr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5pPr>
            <a:lvl6pPr marR="0" lvl="5" algn="ctr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6pPr>
            <a:lvl7pPr marR="0" lvl="6" algn="ctr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7pPr>
            <a:lvl8pPr marR="0" lvl="7" algn="ctr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8pPr>
            <a:lvl9pPr marR="0" lvl="8" algn="ctr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9pPr>
          </a:lstStyle>
          <a:p>
            <a:endParaRPr/>
          </a:p>
        </p:txBody>
      </p:sp>
      <p:sp>
        <p:nvSpPr>
          <p:cNvPr id="21" name="Shape 21"/>
          <p:cNvSpPr txBox="1">
            <a:spLocks noGrp="1"/>
          </p:cNvSpPr>
          <p:nvPr>
            <p:ph type="ftr" idx="11"/>
          </p:nvPr>
        </p:nvSpPr>
        <p:spPr>
          <a:xfrm>
            <a:off x="1517950" y="6324600"/>
            <a:ext cx="6862462" cy="2730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 u="none" strike="noStrike" cap="none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9pPr>
          </a:lstStyle>
          <a:p>
            <a:endParaRPr/>
          </a:p>
        </p:txBody>
      </p:sp>
      <p:sp>
        <p:nvSpPr>
          <p:cNvPr id="22" name="Shape 22"/>
          <p:cNvSpPr txBox="1">
            <a:spLocks noGrp="1"/>
          </p:cNvSpPr>
          <p:nvPr>
            <p:ph type="dt" idx="10"/>
          </p:nvPr>
        </p:nvSpPr>
        <p:spPr>
          <a:xfrm>
            <a:off x="8609012" y="6324600"/>
            <a:ext cx="1320059" cy="2730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 u="none" strike="noStrike" cap="none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9pPr>
          </a:lstStyle>
          <a:p>
            <a:endParaRPr/>
          </a:p>
        </p:txBody>
      </p:sp>
      <p:sp>
        <p:nvSpPr>
          <p:cNvPr id="23" name="Shape 23"/>
          <p:cNvSpPr txBox="1">
            <a:spLocks noGrp="1"/>
          </p:cNvSpPr>
          <p:nvPr>
            <p:ph type="sldNum" idx="12"/>
          </p:nvPr>
        </p:nvSpPr>
        <p:spPr>
          <a:xfrm>
            <a:off x="10133012" y="6324600"/>
            <a:ext cx="990601" cy="2730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100" b="0" i="0" u="none" strike="noStrike" cap="none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1pPr>
            <a:lvl2pPr marL="0" marR="0" lvl="1" indent="0" algn="r" rtl="0">
              <a:spcBef>
                <a:spcPts val="0"/>
              </a:spcBef>
              <a:buNone/>
              <a:defRPr sz="1100" b="0" i="0" u="none" strike="noStrike" cap="none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2pPr>
            <a:lvl3pPr marL="0" marR="0" lvl="2" indent="0" algn="r" rtl="0">
              <a:spcBef>
                <a:spcPts val="0"/>
              </a:spcBef>
              <a:buNone/>
              <a:defRPr sz="1100" b="0" i="0" u="none" strike="noStrike" cap="none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3pPr>
            <a:lvl4pPr marL="0" marR="0" lvl="3" indent="0" algn="r" rtl="0">
              <a:spcBef>
                <a:spcPts val="0"/>
              </a:spcBef>
              <a:buNone/>
              <a:defRPr sz="1100" b="0" i="0" u="none" strike="noStrike" cap="none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4pPr>
            <a:lvl5pPr marL="0" marR="0" lvl="4" indent="0" algn="r" rtl="0">
              <a:spcBef>
                <a:spcPts val="0"/>
              </a:spcBef>
              <a:buNone/>
              <a:defRPr sz="1100" b="0" i="0" u="none" strike="noStrike" cap="none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5pPr>
            <a:lvl6pPr marL="0" marR="0" lvl="5" indent="0" algn="r" rtl="0">
              <a:spcBef>
                <a:spcPts val="0"/>
              </a:spcBef>
              <a:buNone/>
              <a:defRPr sz="1100" b="0" i="0" u="none" strike="noStrike" cap="none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6pPr>
            <a:lvl7pPr marL="0" marR="0" lvl="6" indent="0" algn="r" rtl="0">
              <a:spcBef>
                <a:spcPts val="0"/>
              </a:spcBef>
              <a:buNone/>
              <a:defRPr sz="1100" b="0" i="0" u="none" strike="noStrike" cap="none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7pPr>
            <a:lvl8pPr marL="0" marR="0" lvl="7" indent="0" algn="r" rtl="0">
              <a:spcBef>
                <a:spcPts val="0"/>
              </a:spcBef>
              <a:buNone/>
              <a:defRPr sz="1100" b="0" i="0" u="none" strike="noStrike" cap="none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8pPr>
            <a:lvl9pPr marL="0" marR="0" lvl="8" indent="0" algn="r" rtl="0">
              <a:spcBef>
                <a:spcPts val="0"/>
              </a:spcBef>
              <a:buNone/>
              <a:defRPr sz="1100" b="0" i="0" u="none" strike="noStrike" cap="none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Shape 76"/>
          <p:cNvSpPr txBox="1">
            <a:spLocks noGrp="1"/>
          </p:cNvSpPr>
          <p:nvPr>
            <p:ph type="title"/>
          </p:nvPr>
        </p:nvSpPr>
        <p:spPr>
          <a:xfrm>
            <a:off x="1065212" y="533400"/>
            <a:ext cx="96012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alatino Linotype"/>
              <a:buNone/>
              <a:defRPr sz="3200" b="0" i="0" u="none" strike="noStrike" cap="none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77" name="Shape 77"/>
          <p:cNvSpPr txBox="1">
            <a:spLocks noGrp="1"/>
          </p:cNvSpPr>
          <p:nvPr>
            <p:ph type="body" idx="1"/>
          </p:nvPr>
        </p:nvSpPr>
        <p:spPr>
          <a:xfrm rot="5400000">
            <a:off x="3770312" y="-876300"/>
            <a:ext cx="4191000" cy="960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355600" algn="l" rtl="0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2pPr>
            <a:lvl3pPr marL="1371600" marR="0" lvl="2" indent="-33020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1400" b="0" i="0" u="none" strike="noStrike" cap="none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5pPr>
            <a:lvl6pPr marL="2743200" marR="0" lvl="5" indent="-31750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1400" b="0" i="0" u="none" strike="noStrike" cap="none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6pPr>
            <a:lvl7pPr marL="3200400" marR="0" lvl="6" indent="-31750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7pPr>
            <a:lvl8pPr marL="3657600" marR="0" lvl="7" indent="-31750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1400" b="0" i="0" u="none" strike="noStrike" cap="none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8pPr>
            <a:lvl9pPr marL="4114800" marR="0" lvl="8" indent="-31750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9pPr>
          </a:lstStyle>
          <a:p>
            <a:endParaRPr/>
          </a:p>
        </p:txBody>
      </p:sp>
      <p:sp>
        <p:nvSpPr>
          <p:cNvPr id="78" name="Shape 78"/>
          <p:cNvSpPr txBox="1">
            <a:spLocks noGrp="1"/>
          </p:cNvSpPr>
          <p:nvPr>
            <p:ph type="ftr" idx="11"/>
          </p:nvPr>
        </p:nvSpPr>
        <p:spPr>
          <a:xfrm>
            <a:off x="1517950" y="6324600"/>
            <a:ext cx="6862462" cy="2730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9pPr>
          </a:lstStyle>
          <a:p>
            <a:endParaRPr/>
          </a:p>
        </p:txBody>
      </p:sp>
      <p:sp>
        <p:nvSpPr>
          <p:cNvPr id="79" name="Shape 79"/>
          <p:cNvSpPr txBox="1">
            <a:spLocks noGrp="1"/>
          </p:cNvSpPr>
          <p:nvPr>
            <p:ph type="dt" idx="10"/>
          </p:nvPr>
        </p:nvSpPr>
        <p:spPr>
          <a:xfrm>
            <a:off x="8609012" y="6324600"/>
            <a:ext cx="1320059" cy="2730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9pPr>
          </a:lstStyle>
          <a:p>
            <a:endParaRPr/>
          </a:p>
        </p:txBody>
      </p:sp>
      <p:sp>
        <p:nvSpPr>
          <p:cNvPr id="80" name="Shape 80"/>
          <p:cNvSpPr txBox="1">
            <a:spLocks noGrp="1"/>
          </p:cNvSpPr>
          <p:nvPr>
            <p:ph type="sldNum" idx="12"/>
          </p:nvPr>
        </p:nvSpPr>
        <p:spPr>
          <a:xfrm>
            <a:off x="10133012" y="6324600"/>
            <a:ext cx="990601" cy="2730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100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1pPr>
            <a:lvl2pPr marL="0" marR="0" lvl="1" indent="0" algn="r" rtl="0">
              <a:spcBef>
                <a:spcPts val="0"/>
              </a:spcBef>
              <a:buNone/>
              <a:defRPr sz="1100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2pPr>
            <a:lvl3pPr marL="0" marR="0" lvl="2" indent="0" algn="r" rtl="0">
              <a:spcBef>
                <a:spcPts val="0"/>
              </a:spcBef>
              <a:buNone/>
              <a:defRPr sz="1100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3pPr>
            <a:lvl4pPr marL="0" marR="0" lvl="3" indent="0" algn="r" rtl="0">
              <a:spcBef>
                <a:spcPts val="0"/>
              </a:spcBef>
              <a:buNone/>
              <a:defRPr sz="1100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4pPr>
            <a:lvl5pPr marL="0" marR="0" lvl="4" indent="0" algn="r" rtl="0">
              <a:spcBef>
                <a:spcPts val="0"/>
              </a:spcBef>
              <a:buNone/>
              <a:defRPr sz="1100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5pPr>
            <a:lvl6pPr marL="0" marR="0" lvl="5" indent="0" algn="r" rtl="0">
              <a:spcBef>
                <a:spcPts val="0"/>
              </a:spcBef>
              <a:buNone/>
              <a:defRPr sz="1100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6pPr>
            <a:lvl7pPr marL="0" marR="0" lvl="6" indent="0" algn="r" rtl="0">
              <a:spcBef>
                <a:spcPts val="0"/>
              </a:spcBef>
              <a:buNone/>
              <a:defRPr sz="1100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7pPr>
            <a:lvl8pPr marL="0" marR="0" lvl="7" indent="0" algn="r" rtl="0">
              <a:spcBef>
                <a:spcPts val="0"/>
              </a:spcBef>
              <a:buNone/>
              <a:defRPr sz="1100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8pPr>
            <a:lvl9pPr marL="0" marR="0" lvl="8" indent="0" algn="r" rtl="0">
              <a:spcBef>
                <a:spcPts val="0"/>
              </a:spcBef>
              <a:buNone/>
              <a:defRPr sz="1100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Shape 82"/>
          <p:cNvSpPr txBox="1">
            <a:spLocks noGrp="1"/>
          </p:cNvSpPr>
          <p:nvPr>
            <p:ph type="title"/>
          </p:nvPr>
        </p:nvSpPr>
        <p:spPr>
          <a:xfrm rot="5400000">
            <a:off x="7641430" y="2643982"/>
            <a:ext cx="5592764" cy="137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alatino Linotype"/>
              <a:buNone/>
              <a:defRPr sz="3200" b="0" i="0" u="none" strike="noStrike" cap="none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83" name="Shape 83"/>
          <p:cNvSpPr txBox="1">
            <a:spLocks noGrp="1"/>
          </p:cNvSpPr>
          <p:nvPr>
            <p:ph type="body" idx="1"/>
          </p:nvPr>
        </p:nvSpPr>
        <p:spPr>
          <a:xfrm rot="5400000">
            <a:off x="2764629" y="-708818"/>
            <a:ext cx="5592764" cy="80772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355600" algn="l" rtl="0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2pPr>
            <a:lvl3pPr marL="1371600" marR="0" lvl="2" indent="-33020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1400" b="0" i="0" u="none" strike="noStrike" cap="none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5pPr>
            <a:lvl6pPr marL="2743200" marR="0" lvl="5" indent="-31750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1400" b="0" i="0" u="none" strike="noStrike" cap="none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6pPr>
            <a:lvl7pPr marL="3200400" marR="0" lvl="6" indent="-31750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7pPr>
            <a:lvl8pPr marL="3657600" marR="0" lvl="7" indent="-31750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1400" b="0" i="0" u="none" strike="noStrike" cap="none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8pPr>
            <a:lvl9pPr marL="4114800" marR="0" lvl="8" indent="-31750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9pPr>
          </a:lstStyle>
          <a:p>
            <a:endParaRPr/>
          </a:p>
        </p:txBody>
      </p:sp>
      <p:sp>
        <p:nvSpPr>
          <p:cNvPr id="84" name="Shape 84"/>
          <p:cNvSpPr txBox="1">
            <a:spLocks noGrp="1"/>
          </p:cNvSpPr>
          <p:nvPr>
            <p:ph type="ftr" idx="11"/>
          </p:nvPr>
        </p:nvSpPr>
        <p:spPr>
          <a:xfrm>
            <a:off x="1517950" y="6324600"/>
            <a:ext cx="6862462" cy="2730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9pPr>
          </a:lstStyle>
          <a:p>
            <a:endParaRPr/>
          </a:p>
        </p:txBody>
      </p:sp>
      <p:sp>
        <p:nvSpPr>
          <p:cNvPr id="85" name="Shape 85"/>
          <p:cNvSpPr txBox="1">
            <a:spLocks noGrp="1"/>
          </p:cNvSpPr>
          <p:nvPr>
            <p:ph type="dt" idx="10"/>
          </p:nvPr>
        </p:nvSpPr>
        <p:spPr>
          <a:xfrm>
            <a:off x="8609012" y="6324600"/>
            <a:ext cx="1320059" cy="2730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9pPr>
          </a:lstStyle>
          <a:p>
            <a:endParaRPr/>
          </a:p>
        </p:txBody>
      </p:sp>
      <p:sp>
        <p:nvSpPr>
          <p:cNvPr id="86" name="Shape 86"/>
          <p:cNvSpPr txBox="1">
            <a:spLocks noGrp="1"/>
          </p:cNvSpPr>
          <p:nvPr>
            <p:ph type="sldNum" idx="12"/>
          </p:nvPr>
        </p:nvSpPr>
        <p:spPr>
          <a:xfrm>
            <a:off x="10133012" y="6324600"/>
            <a:ext cx="990601" cy="2730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100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1pPr>
            <a:lvl2pPr marL="0" marR="0" lvl="1" indent="0" algn="r" rtl="0">
              <a:spcBef>
                <a:spcPts val="0"/>
              </a:spcBef>
              <a:buNone/>
              <a:defRPr sz="1100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2pPr>
            <a:lvl3pPr marL="0" marR="0" lvl="2" indent="0" algn="r" rtl="0">
              <a:spcBef>
                <a:spcPts val="0"/>
              </a:spcBef>
              <a:buNone/>
              <a:defRPr sz="1100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3pPr>
            <a:lvl4pPr marL="0" marR="0" lvl="3" indent="0" algn="r" rtl="0">
              <a:spcBef>
                <a:spcPts val="0"/>
              </a:spcBef>
              <a:buNone/>
              <a:defRPr sz="1100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4pPr>
            <a:lvl5pPr marL="0" marR="0" lvl="4" indent="0" algn="r" rtl="0">
              <a:spcBef>
                <a:spcPts val="0"/>
              </a:spcBef>
              <a:buNone/>
              <a:defRPr sz="1100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5pPr>
            <a:lvl6pPr marL="0" marR="0" lvl="5" indent="0" algn="r" rtl="0">
              <a:spcBef>
                <a:spcPts val="0"/>
              </a:spcBef>
              <a:buNone/>
              <a:defRPr sz="1100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6pPr>
            <a:lvl7pPr marL="0" marR="0" lvl="6" indent="0" algn="r" rtl="0">
              <a:spcBef>
                <a:spcPts val="0"/>
              </a:spcBef>
              <a:buNone/>
              <a:defRPr sz="1100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7pPr>
            <a:lvl8pPr marL="0" marR="0" lvl="7" indent="0" algn="r" rtl="0">
              <a:spcBef>
                <a:spcPts val="0"/>
              </a:spcBef>
              <a:buNone/>
              <a:defRPr sz="1100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8pPr>
            <a:lvl9pPr marL="0" marR="0" lvl="8" indent="0" algn="r" rtl="0">
              <a:spcBef>
                <a:spcPts val="0"/>
              </a:spcBef>
              <a:buNone/>
              <a:defRPr sz="1100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Shape 25"/>
          <p:cNvSpPr txBox="1">
            <a:spLocks noGrp="1"/>
          </p:cNvSpPr>
          <p:nvPr>
            <p:ph type="title"/>
          </p:nvPr>
        </p:nvSpPr>
        <p:spPr>
          <a:xfrm>
            <a:off x="1065212" y="533400"/>
            <a:ext cx="96012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alatino Linotype"/>
              <a:buNone/>
              <a:defRPr sz="3200" b="0" i="0" u="none" strike="noStrike" cap="none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26" name="Shape 26"/>
          <p:cNvSpPr txBox="1">
            <a:spLocks noGrp="1"/>
          </p:cNvSpPr>
          <p:nvPr>
            <p:ph type="body" idx="1"/>
          </p:nvPr>
        </p:nvSpPr>
        <p:spPr>
          <a:xfrm>
            <a:off x="1065212" y="1828800"/>
            <a:ext cx="9601200" cy="419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355600" algn="l" rtl="0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2pPr>
            <a:lvl3pPr marL="1371600" marR="0" lvl="2" indent="-33020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1400" b="0" i="0" u="none" strike="noStrike" cap="none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5pPr>
            <a:lvl6pPr marL="2743200" marR="0" lvl="5" indent="-31750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1400" b="0" i="0" u="none" strike="noStrike" cap="none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6pPr>
            <a:lvl7pPr marL="3200400" marR="0" lvl="6" indent="-31750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7pPr>
            <a:lvl8pPr marL="3657600" marR="0" lvl="7" indent="-31750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1400" b="0" i="0" u="none" strike="noStrike" cap="none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8pPr>
            <a:lvl9pPr marL="4114800" marR="0" lvl="8" indent="-31750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9pPr>
          </a:lstStyle>
          <a:p>
            <a:endParaRPr/>
          </a:p>
        </p:txBody>
      </p:sp>
      <p:sp>
        <p:nvSpPr>
          <p:cNvPr id="27" name="Shape 27"/>
          <p:cNvSpPr txBox="1">
            <a:spLocks noGrp="1"/>
          </p:cNvSpPr>
          <p:nvPr>
            <p:ph type="ftr" idx="11"/>
          </p:nvPr>
        </p:nvSpPr>
        <p:spPr>
          <a:xfrm>
            <a:off x="1517950" y="6324600"/>
            <a:ext cx="6862462" cy="2730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9pPr>
          </a:lstStyle>
          <a:p>
            <a:endParaRPr/>
          </a:p>
        </p:txBody>
      </p:sp>
      <p:sp>
        <p:nvSpPr>
          <p:cNvPr id="28" name="Shape 28"/>
          <p:cNvSpPr txBox="1">
            <a:spLocks noGrp="1"/>
          </p:cNvSpPr>
          <p:nvPr>
            <p:ph type="dt" idx="10"/>
          </p:nvPr>
        </p:nvSpPr>
        <p:spPr>
          <a:xfrm>
            <a:off x="8609012" y="6324600"/>
            <a:ext cx="1320059" cy="2730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9pPr>
          </a:lstStyle>
          <a:p>
            <a:endParaRPr/>
          </a:p>
        </p:txBody>
      </p:sp>
      <p:sp>
        <p:nvSpPr>
          <p:cNvPr id="29" name="Shape 29"/>
          <p:cNvSpPr txBox="1">
            <a:spLocks noGrp="1"/>
          </p:cNvSpPr>
          <p:nvPr>
            <p:ph type="sldNum" idx="12"/>
          </p:nvPr>
        </p:nvSpPr>
        <p:spPr>
          <a:xfrm>
            <a:off x="10133012" y="6324600"/>
            <a:ext cx="990601" cy="2730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100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1pPr>
            <a:lvl2pPr marL="0" marR="0" lvl="1" indent="0" algn="r" rtl="0">
              <a:spcBef>
                <a:spcPts val="0"/>
              </a:spcBef>
              <a:buNone/>
              <a:defRPr sz="1100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2pPr>
            <a:lvl3pPr marL="0" marR="0" lvl="2" indent="0" algn="r" rtl="0">
              <a:spcBef>
                <a:spcPts val="0"/>
              </a:spcBef>
              <a:buNone/>
              <a:defRPr sz="1100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3pPr>
            <a:lvl4pPr marL="0" marR="0" lvl="3" indent="0" algn="r" rtl="0">
              <a:spcBef>
                <a:spcPts val="0"/>
              </a:spcBef>
              <a:buNone/>
              <a:defRPr sz="1100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4pPr>
            <a:lvl5pPr marL="0" marR="0" lvl="4" indent="0" algn="r" rtl="0">
              <a:spcBef>
                <a:spcPts val="0"/>
              </a:spcBef>
              <a:buNone/>
              <a:defRPr sz="1100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5pPr>
            <a:lvl6pPr marL="0" marR="0" lvl="5" indent="0" algn="r" rtl="0">
              <a:spcBef>
                <a:spcPts val="0"/>
              </a:spcBef>
              <a:buNone/>
              <a:defRPr sz="1100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6pPr>
            <a:lvl7pPr marL="0" marR="0" lvl="6" indent="0" algn="r" rtl="0">
              <a:spcBef>
                <a:spcPts val="0"/>
              </a:spcBef>
              <a:buNone/>
              <a:defRPr sz="1100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7pPr>
            <a:lvl8pPr marL="0" marR="0" lvl="7" indent="0" algn="r" rtl="0">
              <a:spcBef>
                <a:spcPts val="0"/>
              </a:spcBef>
              <a:buNone/>
              <a:defRPr sz="1100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8pPr>
            <a:lvl9pPr marL="0" marR="0" lvl="8" indent="0" algn="r" rtl="0">
              <a:spcBef>
                <a:spcPts val="0"/>
              </a:spcBef>
              <a:buNone/>
              <a:defRPr sz="1100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Shape 31"/>
          <p:cNvSpPr txBox="1">
            <a:spLocks noGrp="1"/>
          </p:cNvSpPr>
          <p:nvPr>
            <p:ph type="title"/>
          </p:nvPr>
        </p:nvSpPr>
        <p:spPr>
          <a:xfrm>
            <a:off x="1065213" y="2514601"/>
            <a:ext cx="9144000" cy="281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600"/>
              <a:buFont typeface="Palatino Linotype"/>
              <a:buNone/>
              <a:defRPr sz="6600" b="0" i="0" u="none" strike="noStrike" cap="none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32" name="Shape 32"/>
          <p:cNvSpPr txBox="1">
            <a:spLocks noGrp="1"/>
          </p:cNvSpPr>
          <p:nvPr>
            <p:ph type="body" idx="1"/>
          </p:nvPr>
        </p:nvSpPr>
        <p:spPr>
          <a:xfrm>
            <a:off x="1065212" y="990600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rgbClr val="888888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888888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9pPr>
          </a:lstStyle>
          <a:p>
            <a:endParaRPr/>
          </a:p>
        </p:txBody>
      </p:sp>
      <p:sp>
        <p:nvSpPr>
          <p:cNvPr id="33" name="Shape 33"/>
          <p:cNvSpPr txBox="1">
            <a:spLocks noGrp="1"/>
          </p:cNvSpPr>
          <p:nvPr>
            <p:ph type="ftr" idx="11"/>
          </p:nvPr>
        </p:nvSpPr>
        <p:spPr>
          <a:xfrm>
            <a:off x="1517950" y="6327648"/>
            <a:ext cx="6862462" cy="2730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9pPr>
          </a:lstStyle>
          <a:p>
            <a:endParaRPr/>
          </a:p>
        </p:txBody>
      </p:sp>
      <p:sp>
        <p:nvSpPr>
          <p:cNvPr id="34" name="Shape 34"/>
          <p:cNvSpPr txBox="1">
            <a:spLocks noGrp="1"/>
          </p:cNvSpPr>
          <p:nvPr>
            <p:ph type="dt" idx="10"/>
          </p:nvPr>
        </p:nvSpPr>
        <p:spPr>
          <a:xfrm>
            <a:off x="8609012" y="6327648"/>
            <a:ext cx="1320059" cy="2730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9pPr>
          </a:lstStyle>
          <a:p>
            <a:endParaRPr/>
          </a:p>
        </p:txBody>
      </p:sp>
      <p:sp>
        <p:nvSpPr>
          <p:cNvPr id="35" name="Shape 35"/>
          <p:cNvSpPr txBox="1">
            <a:spLocks noGrp="1"/>
          </p:cNvSpPr>
          <p:nvPr>
            <p:ph type="sldNum" idx="12"/>
          </p:nvPr>
        </p:nvSpPr>
        <p:spPr>
          <a:xfrm>
            <a:off x="10133012" y="6327648"/>
            <a:ext cx="990601" cy="2730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100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1pPr>
            <a:lvl2pPr marL="0" marR="0" lvl="1" indent="0" algn="r" rtl="0">
              <a:spcBef>
                <a:spcPts val="0"/>
              </a:spcBef>
              <a:buNone/>
              <a:defRPr sz="1100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2pPr>
            <a:lvl3pPr marL="0" marR="0" lvl="2" indent="0" algn="r" rtl="0">
              <a:spcBef>
                <a:spcPts val="0"/>
              </a:spcBef>
              <a:buNone/>
              <a:defRPr sz="1100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3pPr>
            <a:lvl4pPr marL="0" marR="0" lvl="3" indent="0" algn="r" rtl="0">
              <a:spcBef>
                <a:spcPts val="0"/>
              </a:spcBef>
              <a:buNone/>
              <a:defRPr sz="1100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4pPr>
            <a:lvl5pPr marL="0" marR="0" lvl="4" indent="0" algn="r" rtl="0">
              <a:spcBef>
                <a:spcPts val="0"/>
              </a:spcBef>
              <a:buNone/>
              <a:defRPr sz="1100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5pPr>
            <a:lvl6pPr marL="0" marR="0" lvl="5" indent="0" algn="r" rtl="0">
              <a:spcBef>
                <a:spcPts val="0"/>
              </a:spcBef>
              <a:buNone/>
              <a:defRPr sz="1100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6pPr>
            <a:lvl7pPr marL="0" marR="0" lvl="6" indent="0" algn="r" rtl="0">
              <a:spcBef>
                <a:spcPts val="0"/>
              </a:spcBef>
              <a:buNone/>
              <a:defRPr sz="1100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7pPr>
            <a:lvl8pPr marL="0" marR="0" lvl="7" indent="0" algn="r" rtl="0">
              <a:spcBef>
                <a:spcPts val="0"/>
              </a:spcBef>
              <a:buNone/>
              <a:defRPr sz="1100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8pPr>
            <a:lvl9pPr marL="0" marR="0" lvl="8" indent="0" algn="r" rtl="0">
              <a:spcBef>
                <a:spcPts val="0"/>
              </a:spcBef>
              <a:buNone/>
              <a:defRPr sz="1100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Shape 37"/>
          <p:cNvSpPr txBox="1">
            <a:spLocks noGrp="1"/>
          </p:cNvSpPr>
          <p:nvPr>
            <p:ph type="title"/>
          </p:nvPr>
        </p:nvSpPr>
        <p:spPr>
          <a:xfrm>
            <a:off x="1065212" y="533400"/>
            <a:ext cx="96012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alatino Linotype"/>
              <a:buNone/>
              <a:defRPr sz="3200" b="0" i="0" u="none" strike="noStrike" cap="none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38" name="Shape 38"/>
          <p:cNvSpPr txBox="1">
            <a:spLocks noGrp="1"/>
          </p:cNvSpPr>
          <p:nvPr>
            <p:ph type="body" idx="1"/>
          </p:nvPr>
        </p:nvSpPr>
        <p:spPr>
          <a:xfrm>
            <a:off x="1065212" y="1828800"/>
            <a:ext cx="4645152" cy="419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355600" algn="l" rtl="0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2pPr>
            <a:lvl3pPr marL="1371600" marR="0" lvl="2" indent="-33020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1400" b="0" i="0" u="none" strike="noStrike" cap="none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5pPr>
            <a:lvl6pPr marL="2743200" marR="0" lvl="5" indent="-31750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1400" b="0" i="0" u="none" strike="noStrike" cap="none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6pPr>
            <a:lvl7pPr marL="3200400" marR="0" lvl="6" indent="-31750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7pPr>
            <a:lvl8pPr marL="3657600" marR="0" lvl="7" indent="-31750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1400" b="0" i="0" u="none" strike="noStrike" cap="none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8pPr>
            <a:lvl9pPr marL="4114800" marR="0" lvl="8" indent="-31750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9pPr>
          </a:lstStyle>
          <a:p>
            <a:endParaRPr/>
          </a:p>
        </p:txBody>
      </p:sp>
      <p:sp>
        <p:nvSpPr>
          <p:cNvPr id="39" name="Shape 39"/>
          <p:cNvSpPr txBox="1">
            <a:spLocks noGrp="1"/>
          </p:cNvSpPr>
          <p:nvPr>
            <p:ph type="body" idx="2"/>
          </p:nvPr>
        </p:nvSpPr>
        <p:spPr>
          <a:xfrm>
            <a:off x="6018210" y="1828800"/>
            <a:ext cx="4648201" cy="419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355600" algn="l" rtl="0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2pPr>
            <a:lvl3pPr marL="1371600" marR="0" lvl="2" indent="-33020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1400" b="0" i="0" u="none" strike="noStrike" cap="none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5pPr>
            <a:lvl6pPr marL="2743200" marR="0" lvl="5" indent="-31750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1400" b="0" i="0" u="none" strike="noStrike" cap="none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6pPr>
            <a:lvl7pPr marL="3200400" marR="0" lvl="6" indent="-31750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7pPr>
            <a:lvl8pPr marL="3657600" marR="0" lvl="7" indent="-31750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1400" b="0" i="0" u="none" strike="noStrike" cap="none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8pPr>
            <a:lvl9pPr marL="4114800" marR="0" lvl="8" indent="-31750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9pPr>
          </a:lstStyle>
          <a:p>
            <a:endParaRPr/>
          </a:p>
        </p:txBody>
      </p:sp>
      <p:sp>
        <p:nvSpPr>
          <p:cNvPr id="40" name="Shape 40"/>
          <p:cNvSpPr txBox="1">
            <a:spLocks noGrp="1"/>
          </p:cNvSpPr>
          <p:nvPr>
            <p:ph type="ftr" idx="11"/>
          </p:nvPr>
        </p:nvSpPr>
        <p:spPr>
          <a:xfrm>
            <a:off x="1517950" y="6324600"/>
            <a:ext cx="6862462" cy="2730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9pPr>
          </a:lstStyle>
          <a:p>
            <a:endParaRPr/>
          </a:p>
        </p:txBody>
      </p:sp>
      <p:sp>
        <p:nvSpPr>
          <p:cNvPr id="41" name="Shape 41"/>
          <p:cNvSpPr txBox="1">
            <a:spLocks noGrp="1"/>
          </p:cNvSpPr>
          <p:nvPr>
            <p:ph type="dt" idx="10"/>
          </p:nvPr>
        </p:nvSpPr>
        <p:spPr>
          <a:xfrm>
            <a:off x="8609012" y="6324600"/>
            <a:ext cx="1320059" cy="2730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9pPr>
          </a:lstStyle>
          <a:p>
            <a:endParaRPr/>
          </a:p>
        </p:txBody>
      </p:sp>
      <p:sp>
        <p:nvSpPr>
          <p:cNvPr id="42" name="Shape 42"/>
          <p:cNvSpPr txBox="1">
            <a:spLocks noGrp="1"/>
          </p:cNvSpPr>
          <p:nvPr>
            <p:ph type="sldNum" idx="12"/>
          </p:nvPr>
        </p:nvSpPr>
        <p:spPr>
          <a:xfrm>
            <a:off x="10133012" y="6324600"/>
            <a:ext cx="990601" cy="2730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100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1pPr>
            <a:lvl2pPr marL="0" marR="0" lvl="1" indent="0" algn="r" rtl="0">
              <a:spcBef>
                <a:spcPts val="0"/>
              </a:spcBef>
              <a:buNone/>
              <a:defRPr sz="1100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2pPr>
            <a:lvl3pPr marL="0" marR="0" lvl="2" indent="0" algn="r" rtl="0">
              <a:spcBef>
                <a:spcPts val="0"/>
              </a:spcBef>
              <a:buNone/>
              <a:defRPr sz="1100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3pPr>
            <a:lvl4pPr marL="0" marR="0" lvl="3" indent="0" algn="r" rtl="0">
              <a:spcBef>
                <a:spcPts val="0"/>
              </a:spcBef>
              <a:buNone/>
              <a:defRPr sz="1100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4pPr>
            <a:lvl5pPr marL="0" marR="0" lvl="4" indent="0" algn="r" rtl="0">
              <a:spcBef>
                <a:spcPts val="0"/>
              </a:spcBef>
              <a:buNone/>
              <a:defRPr sz="1100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5pPr>
            <a:lvl6pPr marL="0" marR="0" lvl="5" indent="0" algn="r" rtl="0">
              <a:spcBef>
                <a:spcPts val="0"/>
              </a:spcBef>
              <a:buNone/>
              <a:defRPr sz="1100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6pPr>
            <a:lvl7pPr marL="0" marR="0" lvl="6" indent="0" algn="r" rtl="0">
              <a:spcBef>
                <a:spcPts val="0"/>
              </a:spcBef>
              <a:buNone/>
              <a:defRPr sz="1100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7pPr>
            <a:lvl8pPr marL="0" marR="0" lvl="7" indent="0" algn="r" rtl="0">
              <a:spcBef>
                <a:spcPts val="0"/>
              </a:spcBef>
              <a:buNone/>
              <a:defRPr sz="1100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8pPr>
            <a:lvl9pPr marL="0" marR="0" lvl="8" indent="0" algn="r" rtl="0">
              <a:spcBef>
                <a:spcPts val="0"/>
              </a:spcBef>
              <a:buNone/>
              <a:defRPr sz="1100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>
      <p:transition spd="slow">
        <p:fade/>
      </p:transition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67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Shape 44"/>
          <p:cNvSpPr txBox="1">
            <a:spLocks noGrp="1"/>
          </p:cNvSpPr>
          <p:nvPr>
            <p:ph type="title"/>
          </p:nvPr>
        </p:nvSpPr>
        <p:spPr>
          <a:xfrm>
            <a:off x="1065212" y="533400"/>
            <a:ext cx="96012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alatino Linotype"/>
              <a:buNone/>
              <a:defRPr sz="3200" b="0" i="0" u="none" strike="noStrike" cap="none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45" name="Shape 45"/>
          <p:cNvSpPr txBox="1">
            <a:spLocks noGrp="1"/>
          </p:cNvSpPr>
          <p:nvPr>
            <p:ph type="body" idx="1"/>
          </p:nvPr>
        </p:nvSpPr>
        <p:spPr>
          <a:xfrm>
            <a:off x="1065212" y="1828800"/>
            <a:ext cx="4645152" cy="76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457200" marR="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9pPr>
          </a:lstStyle>
          <a:p>
            <a:endParaRPr/>
          </a:p>
        </p:txBody>
      </p:sp>
      <p:sp>
        <p:nvSpPr>
          <p:cNvPr id="46" name="Shape 46"/>
          <p:cNvSpPr txBox="1">
            <a:spLocks noGrp="1"/>
          </p:cNvSpPr>
          <p:nvPr>
            <p:ph type="body" idx="2"/>
          </p:nvPr>
        </p:nvSpPr>
        <p:spPr>
          <a:xfrm>
            <a:off x="1065212" y="2667000"/>
            <a:ext cx="4645152" cy="335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355600" algn="l" rtl="0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2pPr>
            <a:lvl3pPr marL="1371600" marR="0" lvl="2" indent="-33020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1400" b="0" i="0" u="none" strike="noStrike" cap="none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5pPr>
            <a:lvl6pPr marL="2743200" marR="0" lvl="5" indent="-31750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1400" b="0" i="0" u="none" strike="noStrike" cap="none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6pPr>
            <a:lvl7pPr marL="3200400" marR="0" lvl="6" indent="-31750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7pPr>
            <a:lvl8pPr marL="3657600" marR="0" lvl="7" indent="-31750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1400" b="0" i="0" u="none" strike="noStrike" cap="none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8pPr>
            <a:lvl9pPr marL="4114800" marR="0" lvl="8" indent="-31750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9pPr>
          </a:lstStyle>
          <a:p>
            <a:endParaRPr/>
          </a:p>
        </p:txBody>
      </p:sp>
      <p:sp>
        <p:nvSpPr>
          <p:cNvPr id="47" name="Shape 47"/>
          <p:cNvSpPr txBox="1">
            <a:spLocks noGrp="1"/>
          </p:cNvSpPr>
          <p:nvPr>
            <p:ph type="body" idx="3"/>
          </p:nvPr>
        </p:nvSpPr>
        <p:spPr>
          <a:xfrm>
            <a:off x="6021260" y="1828800"/>
            <a:ext cx="4645152" cy="76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457200" marR="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9pPr>
          </a:lstStyle>
          <a:p>
            <a:endParaRPr/>
          </a:p>
        </p:txBody>
      </p:sp>
      <p:sp>
        <p:nvSpPr>
          <p:cNvPr id="48" name="Shape 48"/>
          <p:cNvSpPr txBox="1">
            <a:spLocks noGrp="1"/>
          </p:cNvSpPr>
          <p:nvPr>
            <p:ph type="body" idx="4"/>
          </p:nvPr>
        </p:nvSpPr>
        <p:spPr>
          <a:xfrm>
            <a:off x="6021260" y="2667000"/>
            <a:ext cx="4645152" cy="3352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355600" algn="l" rtl="0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2pPr>
            <a:lvl3pPr marL="1371600" marR="0" lvl="2" indent="-33020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1400" b="0" i="0" u="none" strike="noStrike" cap="none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5pPr>
            <a:lvl6pPr marL="2743200" marR="0" lvl="5" indent="-31750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1400" b="0" i="0" u="none" strike="noStrike" cap="none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6pPr>
            <a:lvl7pPr marL="3200400" marR="0" lvl="6" indent="-31750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7pPr>
            <a:lvl8pPr marL="3657600" marR="0" lvl="7" indent="-31750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1400" b="0" i="0" u="none" strike="noStrike" cap="none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8pPr>
            <a:lvl9pPr marL="4114800" marR="0" lvl="8" indent="-31750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9pPr>
          </a:lstStyle>
          <a:p>
            <a:endParaRPr/>
          </a:p>
        </p:txBody>
      </p:sp>
      <p:sp>
        <p:nvSpPr>
          <p:cNvPr id="49" name="Shape 49"/>
          <p:cNvSpPr txBox="1">
            <a:spLocks noGrp="1"/>
          </p:cNvSpPr>
          <p:nvPr>
            <p:ph type="ftr" idx="11"/>
          </p:nvPr>
        </p:nvSpPr>
        <p:spPr>
          <a:xfrm>
            <a:off x="1517950" y="6324600"/>
            <a:ext cx="6862462" cy="2730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9pPr>
          </a:lstStyle>
          <a:p>
            <a:endParaRPr/>
          </a:p>
        </p:txBody>
      </p:sp>
      <p:sp>
        <p:nvSpPr>
          <p:cNvPr id="50" name="Shape 50"/>
          <p:cNvSpPr txBox="1">
            <a:spLocks noGrp="1"/>
          </p:cNvSpPr>
          <p:nvPr>
            <p:ph type="dt" idx="10"/>
          </p:nvPr>
        </p:nvSpPr>
        <p:spPr>
          <a:xfrm>
            <a:off x="8609012" y="6324600"/>
            <a:ext cx="1320059" cy="2730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9pPr>
          </a:lstStyle>
          <a:p>
            <a:endParaRPr/>
          </a:p>
        </p:txBody>
      </p:sp>
      <p:sp>
        <p:nvSpPr>
          <p:cNvPr id="51" name="Shape 51"/>
          <p:cNvSpPr txBox="1">
            <a:spLocks noGrp="1"/>
          </p:cNvSpPr>
          <p:nvPr>
            <p:ph type="sldNum" idx="12"/>
          </p:nvPr>
        </p:nvSpPr>
        <p:spPr>
          <a:xfrm>
            <a:off x="10133012" y="6324600"/>
            <a:ext cx="990601" cy="2730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100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1pPr>
            <a:lvl2pPr marL="0" marR="0" lvl="1" indent="0" algn="r" rtl="0">
              <a:spcBef>
                <a:spcPts val="0"/>
              </a:spcBef>
              <a:buNone/>
              <a:defRPr sz="1100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2pPr>
            <a:lvl3pPr marL="0" marR="0" lvl="2" indent="0" algn="r" rtl="0">
              <a:spcBef>
                <a:spcPts val="0"/>
              </a:spcBef>
              <a:buNone/>
              <a:defRPr sz="1100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3pPr>
            <a:lvl4pPr marL="0" marR="0" lvl="3" indent="0" algn="r" rtl="0">
              <a:spcBef>
                <a:spcPts val="0"/>
              </a:spcBef>
              <a:buNone/>
              <a:defRPr sz="1100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4pPr>
            <a:lvl5pPr marL="0" marR="0" lvl="4" indent="0" algn="r" rtl="0">
              <a:spcBef>
                <a:spcPts val="0"/>
              </a:spcBef>
              <a:buNone/>
              <a:defRPr sz="1100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5pPr>
            <a:lvl6pPr marL="0" marR="0" lvl="5" indent="0" algn="r" rtl="0">
              <a:spcBef>
                <a:spcPts val="0"/>
              </a:spcBef>
              <a:buNone/>
              <a:defRPr sz="1100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6pPr>
            <a:lvl7pPr marL="0" marR="0" lvl="6" indent="0" algn="r" rtl="0">
              <a:spcBef>
                <a:spcPts val="0"/>
              </a:spcBef>
              <a:buNone/>
              <a:defRPr sz="1100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7pPr>
            <a:lvl8pPr marL="0" marR="0" lvl="7" indent="0" algn="r" rtl="0">
              <a:spcBef>
                <a:spcPts val="0"/>
              </a:spcBef>
              <a:buNone/>
              <a:defRPr sz="1100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8pPr>
            <a:lvl9pPr marL="0" marR="0" lvl="8" indent="0" algn="r" rtl="0">
              <a:spcBef>
                <a:spcPts val="0"/>
              </a:spcBef>
              <a:buNone/>
              <a:defRPr sz="1100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Shape 53"/>
          <p:cNvSpPr txBox="1">
            <a:spLocks noGrp="1"/>
          </p:cNvSpPr>
          <p:nvPr>
            <p:ph type="title"/>
          </p:nvPr>
        </p:nvSpPr>
        <p:spPr>
          <a:xfrm>
            <a:off x="1065212" y="533400"/>
            <a:ext cx="96012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alatino Linotype"/>
              <a:buNone/>
              <a:defRPr sz="3200" b="0" i="0" u="none" strike="noStrike" cap="none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54" name="Shape 54"/>
          <p:cNvSpPr txBox="1">
            <a:spLocks noGrp="1"/>
          </p:cNvSpPr>
          <p:nvPr>
            <p:ph type="ftr" idx="11"/>
          </p:nvPr>
        </p:nvSpPr>
        <p:spPr>
          <a:xfrm>
            <a:off x="1517950" y="6324600"/>
            <a:ext cx="6862462" cy="2730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9pPr>
          </a:lstStyle>
          <a:p>
            <a:endParaRPr/>
          </a:p>
        </p:txBody>
      </p:sp>
      <p:sp>
        <p:nvSpPr>
          <p:cNvPr id="55" name="Shape 55"/>
          <p:cNvSpPr txBox="1">
            <a:spLocks noGrp="1"/>
          </p:cNvSpPr>
          <p:nvPr>
            <p:ph type="dt" idx="10"/>
          </p:nvPr>
        </p:nvSpPr>
        <p:spPr>
          <a:xfrm>
            <a:off x="8609012" y="6324600"/>
            <a:ext cx="1320059" cy="2730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9pPr>
          </a:lstStyle>
          <a:p>
            <a:endParaRPr/>
          </a:p>
        </p:txBody>
      </p:sp>
      <p:sp>
        <p:nvSpPr>
          <p:cNvPr id="56" name="Shape 56"/>
          <p:cNvSpPr txBox="1">
            <a:spLocks noGrp="1"/>
          </p:cNvSpPr>
          <p:nvPr>
            <p:ph type="sldNum" idx="12"/>
          </p:nvPr>
        </p:nvSpPr>
        <p:spPr>
          <a:xfrm>
            <a:off x="10133012" y="6324600"/>
            <a:ext cx="990601" cy="2730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100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1pPr>
            <a:lvl2pPr marL="0" marR="0" lvl="1" indent="0" algn="r" rtl="0">
              <a:spcBef>
                <a:spcPts val="0"/>
              </a:spcBef>
              <a:buNone/>
              <a:defRPr sz="1100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2pPr>
            <a:lvl3pPr marL="0" marR="0" lvl="2" indent="0" algn="r" rtl="0">
              <a:spcBef>
                <a:spcPts val="0"/>
              </a:spcBef>
              <a:buNone/>
              <a:defRPr sz="1100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3pPr>
            <a:lvl4pPr marL="0" marR="0" lvl="3" indent="0" algn="r" rtl="0">
              <a:spcBef>
                <a:spcPts val="0"/>
              </a:spcBef>
              <a:buNone/>
              <a:defRPr sz="1100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4pPr>
            <a:lvl5pPr marL="0" marR="0" lvl="4" indent="0" algn="r" rtl="0">
              <a:spcBef>
                <a:spcPts val="0"/>
              </a:spcBef>
              <a:buNone/>
              <a:defRPr sz="1100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5pPr>
            <a:lvl6pPr marL="0" marR="0" lvl="5" indent="0" algn="r" rtl="0">
              <a:spcBef>
                <a:spcPts val="0"/>
              </a:spcBef>
              <a:buNone/>
              <a:defRPr sz="1100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6pPr>
            <a:lvl7pPr marL="0" marR="0" lvl="6" indent="0" algn="r" rtl="0">
              <a:spcBef>
                <a:spcPts val="0"/>
              </a:spcBef>
              <a:buNone/>
              <a:defRPr sz="1100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7pPr>
            <a:lvl8pPr marL="0" marR="0" lvl="7" indent="0" algn="r" rtl="0">
              <a:spcBef>
                <a:spcPts val="0"/>
              </a:spcBef>
              <a:buNone/>
              <a:defRPr sz="1100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8pPr>
            <a:lvl9pPr marL="0" marR="0" lvl="8" indent="0" algn="r" rtl="0">
              <a:spcBef>
                <a:spcPts val="0"/>
              </a:spcBef>
              <a:buNone/>
              <a:defRPr sz="1100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Shape 58"/>
          <p:cNvSpPr txBox="1">
            <a:spLocks noGrp="1"/>
          </p:cNvSpPr>
          <p:nvPr>
            <p:ph type="ftr" idx="11"/>
          </p:nvPr>
        </p:nvSpPr>
        <p:spPr>
          <a:xfrm>
            <a:off x="1517950" y="6324600"/>
            <a:ext cx="6862462" cy="2730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9pPr>
          </a:lstStyle>
          <a:p>
            <a:endParaRPr/>
          </a:p>
        </p:txBody>
      </p:sp>
      <p:sp>
        <p:nvSpPr>
          <p:cNvPr id="59" name="Shape 59"/>
          <p:cNvSpPr txBox="1">
            <a:spLocks noGrp="1"/>
          </p:cNvSpPr>
          <p:nvPr>
            <p:ph type="dt" idx="10"/>
          </p:nvPr>
        </p:nvSpPr>
        <p:spPr>
          <a:xfrm>
            <a:off x="8609012" y="6324600"/>
            <a:ext cx="1320059" cy="2730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9pPr>
          </a:lstStyle>
          <a:p>
            <a:endParaRPr/>
          </a:p>
        </p:txBody>
      </p:sp>
      <p:sp>
        <p:nvSpPr>
          <p:cNvPr id="60" name="Shape 60"/>
          <p:cNvSpPr txBox="1">
            <a:spLocks noGrp="1"/>
          </p:cNvSpPr>
          <p:nvPr>
            <p:ph type="sldNum" idx="12"/>
          </p:nvPr>
        </p:nvSpPr>
        <p:spPr>
          <a:xfrm>
            <a:off x="10133012" y="6324600"/>
            <a:ext cx="990601" cy="2730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100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1pPr>
            <a:lvl2pPr marL="0" marR="0" lvl="1" indent="0" algn="r" rtl="0">
              <a:spcBef>
                <a:spcPts val="0"/>
              </a:spcBef>
              <a:buNone/>
              <a:defRPr sz="1100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2pPr>
            <a:lvl3pPr marL="0" marR="0" lvl="2" indent="0" algn="r" rtl="0">
              <a:spcBef>
                <a:spcPts val="0"/>
              </a:spcBef>
              <a:buNone/>
              <a:defRPr sz="1100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3pPr>
            <a:lvl4pPr marL="0" marR="0" lvl="3" indent="0" algn="r" rtl="0">
              <a:spcBef>
                <a:spcPts val="0"/>
              </a:spcBef>
              <a:buNone/>
              <a:defRPr sz="1100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4pPr>
            <a:lvl5pPr marL="0" marR="0" lvl="4" indent="0" algn="r" rtl="0">
              <a:spcBef>
                <a:spcPts val="0"/>
              </a:spcBef>
              <a:buNone/>
              <a:defRPr sz="1100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5pPr>
            <a:lvl6pPr marL="0" marR="0" lvl="5" indent="0" algn="r" rtl="0">
              <a:spcBef>
                <a:spcPts val="0"/>
              </a:spcBef>
              <a:buNone/>
              <a:defRPr sz="1100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6pPr>
            <a:lvl7pPr marL="0" marR="0" lvl="6" indent="0" algn="r" rtl="0">
              <a:spcBef>
                <a:spcPts val="0"/>
              </a:spcBef>
              <a:buNone/>
              <a:defRPr sz="1100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7pPr>
            <a:lvl8pPr marL="0" marR="0" lvl="7" indent="0" algn="r" rtl="0">
              <a:spcBef>
                <a:spcPts val="0"/>
              </a:spcBef>
              <a:buNone/>
              <a:defRPr sz="1100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8pPr>
            <a:lvl9pPr marL="0" marR="0" lvl="8" indent="0" algn="r" rtl="0">
              <a:spcBef>
                <a:spcPts val="0"/>
              </a:spcBef>
              <a:buNone/>
              <a:defRPr sz="1100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Shape 62"/>
          <p:cNvSpPr txBox="1">
            <a:spLocks noGrp="1"/>
          </p:cNvSpPr>
          <p:nvPr>
            <p:ph type="title"/>
          </p:nvPr>
        </p:nvSpPr>
        <p:spPr>
          <a:xfrm>
            <a:off x="1065212" y="2590800"/>
            <a:ext cx="3276599" cy="1924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alatino Linotype"/>
              <a:buNone/>
              <a:defRPr sz="3200" b="0" i="0" u="none" strike="noStrike" cap="none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63" name="Shape 63"/>
          <p:cNvSpPr txBox="1">
            <a:spLocks noGrp="1"/>
          </p:cNvSpPr>
          <p:nvPr>
            <p:ph type="body" idx="1"/>
          </p:nvPr>
        </p:nvSpPr>
        <p:spPr>
          <a:xfrm>
            <a:off x="4646611" y="838200"/>
            <a:ext cx="6172201" cy="518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355600" algn="l" rtl="0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2pPr>
            <a:lvl3pPr marL="1371600" marR="0" lvl="2" indent="-33020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1400" b="0" i="0" u="none" strike="noStrike" cap="none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5pPr>
            <a:lvl6pPr marL="2743200" marR="0" lvl="5" indent="-31750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1400" b="0" i="0" u="none" strike="noStrike" cap="none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6pPr>
            <a:lvl7pPr marL="3200400" marR="0" lvl="6" indent="-31750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7pPr>
            <a:lvl8pPr marL="3657600" marR="0" lvl="7" indent="-31750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1400" b="0" i="0" u="none" strike="noStrike" cap="none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8pPr>
            <a:lvl9pPr marL="4114800" marR="0" lvl="8" indent="-31750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9pPr>
          </a:lstStyle>
          <a:p>
            <a:endParaRPr/>
          </a:p>
        </p:txBody>
      </p:sp>
      <p:sp>
        <p:nvSpPr>
          <p:cNvPr id="64" name="Shape 64"/>
          <p:cNvSpPr txBox="1">
            <a:spLocks noGrp="1"/>
          </p:cNvSpPr>
          <p:nvPr>
            <p:ph type="body" idx="2"/>
          </p:nvPr>
        </p:nvSpPr>
        <p:spPr>
          <a:xfrm>
            <a:off x="1065212" y="4648200"/>
            <a:ext cx="3276599" cy="137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22860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9pPr>
          </a:lstStyle>
          <a:p>
            <a:endParaRPr/>
          </a:p>
        </p:txBody>
      </p:sp>
      <p:sp>
        <p:nvSpPr>
          <p:cNvPr id="65" name="Shape 65"/>
          <p:cNvSpPr txBox="1">
            <a:spLocks noGrp="1"/>
          </p:cNvSpPr>
          <p:nvPr>
            <p:ph type="ftr" idx="11"/>
          </p:nvPr>
        </p:nvSpPr>
        <p:spPr>
          <a:xfrm>
            <a:off x="1517950" y="6324600"/>
            <a:ext cx="6862462" cy="2730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9pPr>
          </a:lstStyle>
          <a:p>
            <a:endParaRPr/>
          </a:p>
        </p:txBody>
      </p:sp>
      <p:sp>
        <p:nvSpPr>
          <p:cNvPr id="66" name="Shape 66"/>
          <p:cNvSpPr txBox="1">
            <a:spLocks noGrp="1"/>
          </p:cNvSpPr>
          <p:nvPr>
            <p:ph type="dt" idx="10"/>
          </p:nvPr>
        </p:nvSpPr>
        <p:spPr>
          <a:xfrm>
            <a:off x="8609012" y="6324600"/>
            <a:ext cx="1320059" cy="2730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9pPr>
          </a:lstStyle>
          <a:p>
            <a:endParaRPr/>
          </a:p>
        </p:txBody>
      </p:sp>
      <p:sp>
        <p:nvSpPr>
          <p:cNvPr id="67" name="Shape 67"/>
          <p:cNvSpPr txBox="1">
            <a:spLocks noGrp="1"/>
          </p:cNvSpPr>
          <p:nvPr>
            <p:ph type="sldNum" idx="12"/>
          </p:nvPr>
        </p:nvSpPr>
        <p:spPr>
          <a:xfrm>
            <a:off x="10133012" y="6324600"/>
            <a:ext cx="990601" cy="2730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100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1pPr>
            <a:lvl2pPr marL="0" marR="0" lvl="1" indent="0" algn="r" rtl="0">
              <a:spcBef>
                <a:spcPts val="0"/>
              </a:spcBef>
              <a:buNone/>
              <a:defRPr sz="1100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2pPr>
            <a:lvl3pPr marL="0" marR="0" lvl="2" indent="0" algn="r" rtl="0">
              <a:spcBef>
                <a:spcPts val="0"/>
              </a:spcBef>
              <a:buNone/>
              <a:defRPr sz="1100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3pPr>
            <a:lvl4pPr marL="0" marR="0" lvl="3" indent="0" algn="r" rtl="0">
              <a:spcBef>
                <a:spcPts val="0"/>
              </a:spcBef>
              <a:buNone/>
              <a:defRPr sz="1100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4pPr>
            <a:lvl5pPr marL="0" marR="0" lvl="4" indent="0" algn="r" rtl="0">
              <a:spcBef>
                <a:spcPts val="0"/>
              </a:spcBef>
              <a:buNone/>
              <a:defRPr sz="1100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5pPr>
            <a:lvl6pPr marL="0" marR="0" lvl="5" indent="0" algn="r" rtl="0">
              <a:spcBef>
                <a:spcPts val="0"/>
              </a:spcBef>
              <a:buNone/>
              <a:defRPr sz="1100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6pPr>
            <a:lvl7pPr marL="0" marR="0" lvl="6" indent="0" algn="r" rtl="0">
              <a:spcBef>
                <a:spcPts val="0"/>
              </a:spcBef>
              <a:buNone/>
              <a:defRPr sz="1100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7pPr>
            <a:lvl8pPr marL="0" marR="0" lvl="7" indent="0" algn="r" rtl="0">
              <a:spcBef>
                <a:spcPts val="0"/>
              </a:spcBef>
              <a:buNone/>
              <a:defRPr sz="1100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8pPr>
            <a:lvl9pPr marL="0" marR="0" lvl="8" indent="0" algn="r" rtl="0">
              <a:spcBef>
                <a:spcPts val="0"/>
              </a:spcBef>
              <a:buNone/>
              <a:defRPr sz="1100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Shape 69"/>
          <p:cNvSpPr txBox="1">
            <a:spLocks noGrp="1"/>
          </p:cNvSpPr>
          <p:nvPr>
            <p:ph type="title"/>
          </p:nvPr>
        </p:nvSpPr>
        <p:spPr>
          <a:xfrm>
            <a:off x="1065212" y="2590800"/>
            <a:ext cx="3276599" cy="1924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alatino Linotype"/>
              <a:buNone/>
              <a:defRPr sz="3200" b="0" i="0" u="none" strike="noStrike" cap="none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70" name="Shape 70" descr="An empty placeholder to add an image. Click on the placeholder and select the image that you wish to add"/>
          <p:cNvSpPr>
            <a:spLocks noGrp="1"/>
          </p:cNvSpPr>
          <p:nvPr>
            <p:ph type="pic" idx="2"/>
          </p:nvPr>
        </p:nvSpPr>
        <p:spPr>
          <a:xfrm>
            <a:off x="4799012" y="836610"/>
            <a:ext cx="5867401" cy="518319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ctr" rtl="0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1pPr>
            <a:lvl2pPr marR="0" lvl="1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2pPr>
            <a:lvl3pPr marR="0" lvl="2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3pPr>
            <a:lvl4pPr marR="0" lvl="3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4pPr>
            <a:lvl5pPr marR="0" lvl="4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5pPr>
            <a:lvl6pPr marR="0" lvl="5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6pPr>
            <a:lvl7pPr marR="0" lvl="6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7pPr>
            <a:lvl8pPr marR="0" lvl="7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8pPr>
            <a:lvl9pPr marR="0" lvl="8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9pPr>
          </a:lstStyle>
          <a:p>
            <a:endParaRPr/>
          </a:p>
        </p:txBody>
      </p:sp>
      <p:sp>
        <p:nvSpPr>
          <p:cNvPr id="71" name="Shape 71"/>
          <p:cNvSpPr txBox="1">
            <a:spLocks noGrp="1"/>
          </p:cNvSpPr>
          <p:nvPr>
            <p:ph type="body" idx="1"/>
          </p:nvPr>
        </p:nvSpPr>
        <p:spPr>
          <a:xfrm>
            <a:off x="1065212" y="4648200"/>
            <a:ext cx="3276599" cy="137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22860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9pPr>
          </a:lstStyle>
          <a:p>
            <a:endParaRPr/>
          </a:p>
        </p:txBody>
      </p:sp>
      <p:sp>
        <p:nvSpPr>
          <p:cNvPr id="72" name="Shape 72"/>
          <p:cNvSpPr txBox="1">
            <a:spLocks noGrp="1"/>
          </p:cNvSpPr>
          <p:nvPr>
            <p:ph type="ftr" idx="11"/>
          </p:nvPr>
        </p:nvSpPr>
        <p:spPr>
          <a:xfrm>
            <a:off x="1517950" y="6324600"/>
            <a:ext cx="6862462" cy="2730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9pPr>
          </a:lstStyle>
          <a:p>
            <a:endParaRPr/>
          </a:p>
        </p:txBody>
      </p:sp>
      <p:sp>
        <p:nvSpPr>
          <p:cNvPr id="73" name="Shape 73"/>
          <p:cNvSpPr txBox="1">
            <a:spLocks noGrp="1"/>
          </p:cNvSpPr>
          <p:nvPr>
            <p:ph type="dt" idx="10"/>
          </p:nvPr>
        </p:nvSpPr>
        <p:spPr>
          <a:xfrm>
            <a:off x="8609012" y="6324600"/>
            <a:ext cx="1320059" cy="2730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9pPr>
          </a:lstStyle>
          <a:p>
            <a:endParaRPr/>
          </a:p>
        </p:txBody>
      </p:sp>
      <p:sp>
        <p:nvSpPr>
          <p:cNvPr id="74" name="Shape 74"/>
          <p:cNvSpPr txBox="1">
            <a:spLocks noGrp="1"/>
          </p:cNvSpPr>
          <p:nvPr>
            <p:ph type="sldNum" idx="12"/>
          </p:nvPr>
        </p:nvSpPr>
        <p:spPr>
          <a:xfrm>
            <a:off x="10133012" y="6324600"/>
            <a:ext cx="990601" cy="2730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100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1pPr>
            <a:lvl2pPr marL="0" marR="0" lvl="1" indent="0" algn="r" rtl="0">
              <a:spcBef>
                <a:spcPts val="0"/>
              </a:spcBef>
              <a:buNone/>
              <a:defRPr sz="1100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2pPr>
            <a:lvl3pPr marL="0" marR="0" lvl="2" indent="0" algn="r" rtl="0">
              <a:spcBef>
                <a:spcPts val="0"/>
              </a:spcBef>
              <a:buNone/>
              <a:defRPr sz="1100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3pPr>
            <a:lvl4pPr marL="0" marR="0" lvl="3" indent="0" algn="r" rtl="0">
              <a:spcBef>
                <a:spcPts val="0"/>
              </a:spcBef>
              <a:buNone/>
              <a:defRPr sz="1100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4pPr>
            <a:lvl5pPr marL="0" marR="0" lvl="4" indent="0" algn="r" rtl="0">
              <a:spcBef>
                <a:spcPts val="0"/>
              </a:spcBef>
              <a:buNone/>
              <a:defRPr sz="1100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5pPr>
            <a:lvl6pPr marL="0" marR="0" lvl="5" indent="0" algn="r" rtl="0">
              <a:spcBef>
                <a:spcPts val="0"/>
              </a:spcBef>
              <a:buNone/>
              <a:defRPr sz="1100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6pPr>
            <a:lvl7pPr marL="0" marR="0" lvl="6" indent="0" algn="r" rtl="0">
              <a:spcBef>
                <a:spcPts val="0"/>
              </a:spcBef>
              <a:buNone/>
              <a:defRPr sz="1100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7pPr>
            <a:lvl8pPr marL="0" marR="0" lvl="7" indent="0" algn="r" rtl="0">
              <a:spcBef>
                <a:spcPts val="0"/>
              </a:spcBef>
              <a:buNone/>
              <a:defRPr sz="1100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8pPr>
            <a:lvl9pPr marL="0" marR="0" lvl="8" indent="0" algn="r" rtl="0">
              <a:spcBef>
                <a:spcPts val="0"/>
              </a:spcBef>
              <a:buNone/>
              <a:defRPr sz="1100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Shape 10"/>
          <p:cNvPicPr preferRelativeResize="0"/>
          <p:nvPr/>
        </p:nvPicPr>
        <p:blipFill rotWithShape="1">
          <a:blip r:embed="rId13">
            <a:alphaModFix/>
          </a:blip>
          <a:srcRect/>
          <a:stretch/>
        </p:blipFill>
        <p:spPr>
          <a:xfrm>
            <a:off x="-1" y="0"/>
            <a:ext cx="12188825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Shape 11"/>
          <p:cNvSpPr txBox="1">
            <a:spLocks noGrp="1"/>
          </p:cNvSpPr>
          <p:nvPr>
            <p:ph type="title"/>
          </p:nvPr>
        </p:nvSpPr>
        <p:spPr>
          <a:xfrm>
            <a:off x="1065212" y="533400"/>
            <a:ext cx="96012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Palatino Linotype"/>
              <a:buNone/>
              <a:defRPr sz="3200" b="0" i="0" u="none" strike="noStrike" cap="none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2" name="Shape 12"/>
          <p:cNvSpPr txBox="1">
            <a:spLocks noGrp="1"/>
          </p:cNvSpPr>
          <p:nvPr>
            <p:ph type="body" idx="1"/>
          </p:nvPr>
        </p:nvSpPr>
        <p:spPr>
          <a:xfrm>
            <a:off x="1065212" y="1828800"/>
            <a:ext cx="9601200" cy="4191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355600" algn="l" rtl="0">
              <a:lnSpc>
                <a:spcPct val="90000"/>
              </a:lnSpc>
              <a:spcBef>
                <a:spcPts val="18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2pPr>
            <a:lvl3pPr marL="1371600" marR="0" lvl="2" indent="-33020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1400" b="0" i="0" u="none" strike="noStrike" cap="none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5pPr>
            <a:lvl6pPr marL="2743200" marR="0" lvl="5" indent="-31750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1400" b="0" i="0" u="none" strike="noStrike" cap="none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6pPr>
            <a:lvl7pPr marL="3200400" marR="0" lvl="6" indent="-31750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7pPr>
            <a:lvl8pPr marL="3657600" marR="0" lvl="7" indent="-31750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–"/>
              <a:defRPr sz="1400" b="0" i="0" u="none" strike="noStrike" cap="none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8pPr>
            <a:lvl9pPr marL="4114800" marR="0" lvl="8" indent="-317500" algn="l" rtl="0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9pPr>
          </a:lstStyle>
          <a:p>
            <a:endParaRPr/>
          </a:p>
        </p:txBody>
      </p:sp>
      <p:sp>
        <p:nvSpPr>
          <p:cNvPr id="13" name="Shape 13"/>
          <p:cNvSpPr txBox="1">
            <a:spLocks noGrp="1"/>
          </p:cNvSpPr>
          <p:nvPr>
            <p:ph type="ftr" idx="11"/>
          </p:nvPr>
        </p:nvSpPr>
        <p:spPr>
          <a:xfrm>
            <a:off x="1517950" y="6324600"/>
            <a:ext cx="6862462" cy="2730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 u="none" strike="noStrike" cap="none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9pPr>
          </a:lstStyle>
          <a:p>
            <a:endParaRPr/>
          </a:p>
        </p:txBody>
      </p:sp>
      <p:sp>
        <p:nvSpPr>
          <p:cNvPr id="14" name="Shape 14"/>
          <p:cNvSpPr txBox="1">
            <a:spLocks noGrp="1"/>
          </p:cNvSpPr>
          <p:nvPr>
            <p:ph type="dt" idx="10"/>
          </p:nvPr>
        </p:nvSpPr>
        <p:spPr>
          <a:xfrm>
            <a:off x="8609012" y="6324600"/>
            <a:ext cx="1320059" cy="2730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100" b="0" i="0" u="none" strike="noStrike" cap="none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9pPr>
          </a:lstStyle>
          <a:p>
            <a:endParaRPr/>
          </a:p>
        </p:txBody>
      </p:sp>
      <p:sp>
        <p:nvSpPr>
          <p:cNvPr id="15" name="Shape 15"/>
          <p:cNvSpPr txBox="1">
            <a:spLocks noGrp="1"/>
          </p:cNvSpPr>
          <p:nvPr>
            <p:ph type="sldNum" idx="12"/>
          </p:nvPr>
        </p:nvSpPr>
        <p:spPr>
          <a:xfrm>
            <a:off x="10133012" y="6324600"/>
            <a:ext cx="990601" cy="2730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100" b="0" i="0" u="none" strike="noStrike" cap="none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1pPr>
            <a:lvl2pPr marL="0" marR="0" lvl="1" indent="0" algn="r" rtl="0">
              <a:spcBef>
                <a:spcPts val="0"/>
              </a:spcBef>
              <a:buNone/>
              <a:defRPr sz="1100" b="0" i="0" u="none" strike="noStrike" cap="none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2pPr>
            <a:lvl3pPr marL="0" marR="0" lvl="2" indent="0" algn="r" rtl="0">
              <a:spcBef>
                <a:spcPts val="0"/>
              </a:spcBef>
              <a:buNone/>
              <a:defRPr sz="1100" b="0" i="0" u="none" strike="noStrike" cap="none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3pPr>
            <a:lvl4pPr marL="0" marR="0" lvl="3" indent="0" algn="r" rtl="0">
              <a:spcBef>
                <a:spcPts val="0"/>
              </a:spcBef>
              <a:buNone/>
              <a:defRPr sz="1100" b="0" i="0" u="none" strike="noStrike" cap="none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4pPr>
            <a:lvl5pPr marL="0" marR="0" lvl="4" indent="0" algn="r" rtl="0">
              <a:spcBef>
                <a:spcPts val="0"/>
              </a:spcBef>
              <a:buNone/>
              <a:defRPr sz="1100" b="0" i="0" u="none" strike="noStrike" cap="none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5pPr>
            <a:lvl6pPr marL="0" marR="0" lvl="5" indent="0" algn="r" rtl="0">
              <a:spcBef>
                <a:spcPts val="0"/>
              </a:spcBef>
              <a:buNone/>
              <a:defRPr sz="1100" b="0" i="0" u="none" strike="noStrike" cap="none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6pPr>
            <a:lvl7pPr marL="0" marR="0" lvl="6" indent="0" algn="r" rtl="0">
              <a:spcBef>
                <a:spcPts val="0"/>
              </a:spcBef>
              <a:buNone/>
              <a:defRPr sz="1100" b="0" i="0" u="none" strike="noStrike" cap="none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7pPr>
            <a:lvl8pPr marL="0" marR="0" lvl="7" indent="0" algn="r" rtl="0">
              <a:spcBef>
                <a:spcPts val="0"/>
              </a:spcBef>
              <a:buNone/>
              <a:defRPr sz="1100" b="0" i="0" u="none" strike="noStrike" cap="none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8pPr>
            <a:lvl9pPr marL="0" marR="0" lvl="8" indent="0" algn="r" rtl="0">
              <a:spcBef>
                <a:spcPts val="0"/>
              </a:spcBef>
              <a:buNone/>
              <a:defRPr sz="1100" b="0" i="0" u="none" strike="noStrike" cap="none">
                <a:solidFill>
                  <a:schemeClr val="dk1"/>
                </a:solidFill>
                <a:latin typeface="Palatino Linotype"/>
                <a:ea typeface="Palatino Linotype"/>
                <a:cs typeface="Palatino Linotype"/>
                <a:sym typeface="Palatino Linotype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5="http://schemas.microsoft.com/office/powerpoint/2012/main">
      <p:transition spd="slow">
        <p:fade/>
      </p:transition>
    </mc:Fallback>
  </mc:AlternateConten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3839">
          <p15:clr>
            <a:srgbClr val="F26B43"/>
          </p15:clr>
        </p15:guide>
        <p15:guide id="3" pos="671">
          <p15:clr>
            <a:srgbClr val="F26B43"/>
          </p15:clr>
        </p15:guide>
        <p15:guide id="4" pos="6719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37DC2-E618-4AC5-BA5F-68714327D0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198F61D-6FC0-4914-B5E1-92BE148E2F7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5" name="IMG_3551">
            <a:hlinkClick r:id="" action="ppaction://media"/>
            <a:extLst>
              <a:ext uri="{FF2B5EF4-FFF2-40B4-BE49-F238E27FC236}">
                <a16:creationId xmlns:a16="http://schemas.microsoft.com/office/drawing/2014/main" id="{AF5F819F-4B2C-4A92-BB0F-23412F86212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88825" cy="68564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776962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crush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440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D431DF-2370-44CC-B178-1D9B7F4FFA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59233A7-62CF-437B-BA5E-247C2E5F48B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ircuit Video">
            <a:hlinkClick r:id="" action="ppaction://media"/>
            <a:extLst>
              <a:ext uri="{FF2B5EF4-FFF2-40B4-BE49-F238E27FC236}">
                <a16:creationId xmlns:a16="http://schemas.microsoft.com/office/drawing/2014/main" id="{C141FEAB-6944-411C-A5DD-248DC508904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88825" cy="68564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278929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crush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774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DDF342-9ACD-4617-89F4-012702FF19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20A1333-AEF4-41F1-9C86-D3E655F9B4C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E80A7D7-9A58-4235-AC7C-C6DD5DD646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0800000">
            <a:off x="0" y="276"/>
            <a:ext cx="12188824" cy="68577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45484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crush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Shape 150"/>
          <p:cNvSpPr txBox="1">
            <a:spLocks noGrp="1"/>
          </p:cNvSpPr>
          <p:nvPr>
            <p:ph type="subTitle" idx="1"/>
          </p:nvPr>
        </p:nvSpPr>
        <p:spPr>
          <a:xfrm>
            <a:off x="1065212" y="1219200"/>
            <a:ext cx="2819400" cy="60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</a:pPr>
            <a:r>
              <a:rPr lang="en-US" sz="2400" b="1" i="0" u="none" strike="noStrike" cap="none">
                <a:solidFill>
                  <a:schemeClr val="lt1"/>
                </a:solidFill>
                <a:latin typeface="Palatino Linotype"/>
                <a:ea typeface="Palatino Linotype"/>
                <a:cs typeface="Palatino Linotype"/>
                <a:sym typeface="Palatino Linotype"/>
              </a:rPr>
              <a:t>Bill Of Materials:</a:t>
            </a:r>
            <a:endParaRPr/>
          </a:p>
        </p:txBody>
      </p:sp>
      <p:graphicFrame>
        <p:nvGraphicFramePr>
          <p:cNvPr id="151" name="Shape 151"/>
          <p:cNvGraphicFramePr/>
          <p:nvPr>
            <p:extLst>
              <p:ext uri="{D42A27DB-BD31-4B8C-83A1-F6EECF244321}">
                <p14:modId xmlns:p14="http://schemas.microsoft.com/office/powerpoint/2010/main" val="2388956024"/>
              </p:ext>
            </p:extLst>
          </p:nvPr>
        </p:nvGraphicFramePr>
        <p:xfrm>
          <a:off x="1047565" y="1831340"/>
          <a:ext cx="4856085" cy="4258743"/>
        </p:xfrm>
        <a:graphic>
          <a:graphicData uri="http://schemas.openxmlformats.org/drawingml/2006/table">
            <a:tbl>
              <a:tblPr firstRow="1" bandRow="1">
                <a:noFill/>
                <a:tableStyleId>{CB94CEAA-A7B6-4F20-8B1C-5E8BFC67D1F7}</a:tableStyleId>
              </a:tblPr>
              <a:tblGrid>
                <a:gridCol w="301797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83810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500364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MATERIAL</a:t>
                      </a:r>
                      <a:endParaRPr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COST (</a:t>
                      </a:r>
                      <a:r>
                        <a:rPr lang="en-US" sz="1800" b="0" i="0">
                          <a:solidFill>
                            <a:schemeClr val="lt1"/>
                          </a:solidFill>
                          <a:latin typeface="Palatino Linotype"/>
                          <a:ea typeface="Palatino Linotype"/>
                          <a:cs typeface="Palatino Linotype"/>
                          <a:sym typeface="Palatino Linotype"/>
                        </a:rPr>
                        <a:t>₹</a:t>
                      </a:r>
                      <a:r>
                        <a:rPr lang="en-US" sz="1800"/>
                        <a:t>)</a:t>
                      </a:r>
                      <a:endParaRPr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00364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Breadboard</a:t>
                      </a:r>
                      <a:endParaRPr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70</a:t>
                      </a:r>
                      <a:endParaRPr dirty="0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00364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Arduino Mega(2560)</a:t>
                      </a:r>
                      <a:endParaRPr dirty="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850</a:t>
                      </a:r>
                      <a:endParaRPr dirty="0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64689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DC Motor 190 (12 V)+Castor Wheel +Chassis</a:t>
                      </a:r>
                      <a:endParaRPr dirty="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350</a:t>
                      </a:r>
                      <a:endParaRPr sz="1800" dirty="0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00364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Jumper Wires</a:t>
                      </a:r>
                      <a:endParaRPr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250</a:t>
                      </a:r>
                      <a:endParaRPr sz="1800" dirty="0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500364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Servo Motor</a:t>
                      </a:r>
                      <a:endParaRPr dirty="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142</a:t>
                      </a:r>
                      <a:endParaRPr sz="1800" dirty="0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792234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1800" dirty="0"/>
                        <a:t>Ultrasonic Sensor</a:t>
                      </a:r>
                    </a:p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148</a:t>
                      </a:r>
                      <a:endParaRPr sz="1800" dirty="0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graphicFrame>
        <p:nvGraphicFramePr>
          <p:cNvPr id="152" name="Shape 152"/>
          <p:cNvGraphicFramePr/>
          <p:nvPr>
            <p:extLst>
              <p:ext uri="{D42A27DB-BD31-4B8C-83A1-F6EECF244321}">
                <p14:modId xmlns:p14="http://schemas.microsoft.com/office/powerpoint/2010/main" val="1468150511"/>
              </p:ext>
            </p:extLst>
          </p:nvPr>
        </p:nvGraphicFramePr>
        <p:xfrm>
          <a:off x="6018212" y="1836419"/>
          <a:ext cx="4706013" cy="4253663"/>
        </p:xfrm>
        <a:graphic>
          <a:graphicData uri="http://schemas.openxmlformats.org/drawingml/2006/table">
            <a:tbl>
              <a:tblPr firstRow="1" bandRow="1">
                <a:noFill/>
                <a:tableStyleId>{CB94CEAA-A7B6-4F20-8B1C-5E8BFC67D1F7}</a:tableStyleId>
              </a:tblPr>
              <a:tblGrid>
                <a:gridCol w="288433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82168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551542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MATERIAL</a:t>
                      </a:r>
                      <a:endParaRPr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COST (</a:t>
                      </a:r>
                      <a:r>
                        <a:rPr lang="en-US" sz="1800" b="0" i="0">
                          <a:solidFill>
                            <a:schemeClr val="lt1"/>
                          </a:solidFill>
                          <a:latin typeface="Palatino Linotype"/>
                          <a:ea typeface="Palatino Linotype"/>
                          <a:cs typeface="Palatino Linotype"/>
                          <a:sym typeface="Palatino Linotype"/>
                        </a:rPr>
                        <a:t>₹</a:t>
                      </a:r>
                      <a:r>
                        <a:rPr lang="en-US" sz="1800"/>
                        <a:t>)</a:t>
                      </a:r>
                      <a:endParaRPr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51542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Touch Sensor</a:t>
                      </a:r>
                      <a:endParaRPr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175</a:t>
                      </a:r>
                      <a:endParaRPr sz="1800" dirty="0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51542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IR Sensor</a:t>
                      </a:r>
                      <a:endParaRPr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168</a:t>
                      </a:r>
                      <a:endParaRPr sz="1800" dirty="0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43987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LED</a:t>
                      </a:r>
                      <a:endParaRPr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20</a:t>
                      </a:r>
                      <a:endParaRPr sz="1800" dirty="0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51542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Cardboard Extensions</a:t>
                      </a:r>
                      <a:endParaRPr dirty="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30</a:t>
                      </a:r>
                      <a:endParaRPr sz="1800" dirty="0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551542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DC Adapter</a:t>
                      </a:r>
                      <a:endParaRPr sz="1800" dirty="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250</a:t>
                      </a:r>
                      <a:endParaRPr sz="1800" dirty="0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951966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9V Batteries + Battery Caps</a:t>
                      </a:r>
                      <a:endParaRPr sz="1800" dirty="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dirty="0"/>
                        <a:t>80</a:t>
                      </a:r>
                      <a:endParaRPr sz="1800" dirty="0"/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drape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62" name="Shape 162"/>
          <p:cNvGraphicFramePr/>
          <p:nvPr>
            <p:extLst>
              <p:ext uri="{D42A27DB-BD31-4B8C-83A1-F6EECF244321}">
                <p14:modId xmlns:p14="http://schemas.microsoft.com/office/powerpoint/2010/main" val="1507066095"/>
              </p:ext>
            </p:extLst>
          </p:nvPr>
        </p:nvGraphicFramePr>
        <p:xfrm>
          <a:off x="1198485" y="984211"/>
          <a:ext cx="9401453" cy="5086794"/>
        </p:xfrm>
        <a:graphic>
          <a:graphicData uri="http://schemas.openxmlformats.org/drawingml/2006/table">
            <a:tbl>
              <a:tblPr firstRow="1" bandRow="1">
                <a:noFill/>
                <a:tableStyleId>{CB94CEAA-A7B6-4F20-8B1C-5E8BFC67D1F7}</a:tableStyleId>
              </a:tblPr>
              <a:tblGrid>
                <a:gridCol w="332460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02715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02715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02252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275481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1" i="0" u="none" strike="noStrike" dirty="0">
                          <a:solidFill>
                            <a:schemeClr val="lt1"/>
                          </a:solidFill>
                          <a:latin typeface="Palatino Linotype"/>
                          <a:ea typeface="Palatino Linotype"/>
                          <a:cs typeface="Palatino Linotype"/>
                          <a:sym typeface="Palatino Linotype"/>
                        </a:rPr>
                        <a:t>TASK</a:t>
                      </a:r>
                      <a:endParaRPr dirty="0"/>
                    </a:p>
                  </a:txBody>
                  <a:tcPr marL="7625" marR="7625" marT="7625" marB="0" anchor="b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1" i="0" u="none" strike="noStrike">
                          <a:solidFill>
                            <a:schemeClr val="lt1"/>
                          </a:solidFill>
                          <a:latin typeface="Palatino Linotype"/>
                          <a:ea typeface="Palatino Linotype"/>
                          <a:cs typeface="Palatino Linotype"/>
                          <a:sym typeface="Palatino Linotype"/>
                        </a:rPr>
                        <a:t>START DATE</a:t>
                      </a:r>
                      <a:endParaRPr/>
                    </a:p>
                  </a:txBody>
                  <a:tcPr marL="7625" marR="7625" marT="7625" marB="0" anchor="b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1" i="0" u="none" strike="noStrike">
                          <a:solidFill>
                            <a:schemeClr val="lt1"/>
                          </a:solidFill>
                          <a:latin typeface="Palatino Linotype"/>
                          <a:ea typeface="Palatino Linotype"/>
                          <a:cs typeface="Palatino Linotype"/>
                          <a:sym typeface="Palatino Linotype"/>
                        </a:rPr>
                        <a:t>END DATE</a:t>
                      </a:r>
                      <a:endParaRPr/>
                    </a:p>
                  </a:txBody>
                  <a:tcPr marL="7625" marR="7625" marT="7625" marB="0" anchor="b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1" i="0" u="none" strike="noStrike">
                          <a:solidFill>
                            <a:schemeClr val="lt1"/>
                          </a:solidFill>
                          <a:latin typeface="Palatino Linotype"/>
                          <a:ea typeface="Palatino Linotype"/>
                          <a:cs typeface="Palatino Linotype"/>
                          <a:sym typeface="Palatino Linotype"/>
                        </a:rPr>
                        <a:t>DURATION</a:t>
                      </a:r>
                      <a:endParaRPr/>
                    </a:p>
                  </a:txBody>
                  <a:tcPr marL="7625" marR="7625" marT="7625" marB="0" anchor="b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98128">
                <a:tc>
                  <a:txBody>
                    <a:bodyPr/>
                    <a:lstStyle/>
                    <a:p>
                      <a:pPr marL="0" marR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1">
                          <a:solidFill>
                            <a:srgbClr val="000000"/>
                          </a:solidFill>
                        </a:rPr>
                        <a:t>Team Creation</a:t>
                      </a:r>
                      <a:endParaRPr sz="1800" b="1" i="0" u="none" strike="noStrike">
                        <a:solidFill>
                          <a:srgbClr val="000000"/>
                        </a:solidFill>
                        <a:latin typeface="Palatino Linotype"/>
                        <a:ea typeface="Palatino Linotype"/>
                        <a:cs typeface="Palatino Linotype"/>
                        <a:sym typeface="Palatino Linotype"/>
                      </a:endParaRPr>
                    </a:p>
                  </a:txBody>
                  <a:tcPr marL="7625" marR="7625" marT="7625" marB="0" anchor="b"/>
                </a:tc>
                <a:tc>
                  <a:txBody>
                    <a:bodyPr/>
                    <a:lstStyle/>
                    <a:p>
                      <a:pPr marL="0" marR="0" lvl="0" indent="0" algn="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1" dirty="0">
                          <a:solidFill>
                            <a:srgbClr val="000000"/>
                          </a:solidFill>
                        </a:rPr>
                        <a:t>01-Feb</a:t>
                      </a:r>
                      <a:endParaRPr sz="1800" b="1" i="0" u="none" strike="noStrike" dirty="0">
                        <a:solidFill>
                          <a:srgbClr val="000000"/>
                        </a:solidFill>
                        <a:latin typeface="Palatino Linotype"/>
                        <a:ea typeface="Palatino Linotype"/>
                        <a:cs typeface="Palatino Linotype"/>
                        <a:sym typeface="Palatino Linotype"/>
                      </a:endParaRPr>
                    </a:p>
                  </a:txBody>
                  <a:tcPr marL="7625" marR="7625" marT="7625" marB="0" anchor="b"/>
                </a:tc>
                <a:tc>
                  <a:txBody>
                    <a:bodyPr/>
                    <a:lstStyle/>
                    <a:p>
                      <a:pPr marL="0" lvl="0" indent="0" algn="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1">
                          <a:solidFill>
                            <a:srgbClr val="000000"/>
                          </a:solidFill>
                        </a:rPr>
                        <a:t>05-Feb</a:t>
                      </a:r>
                      <a:endParaRPr sz="1800" b="1">
                        <a:solidFill>
                          <a:srgbClr val="000000"/>
                        </a:solidFill>
                      </a:endParaRPr>
                    </a:p>
                  </a:txBody>
                  <a:tcPr marL="7625" marR="7625" marT="7625" marB="0" anchor="b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1">
                          <a:solidFill>
                            <a:srgbClr val="000000"/>
                          </a:solidFill>
                        </a:rPr>
                        <a:t>4</a:t>
                      </a:r>
                      <a:endParaRPr sz="1800" b="1" i="0" u="none" strike="noStrike">
                        <a:solidFill>
                          <a:srgbClr val="000000"/>
                        </a:solidFill>
                        <a:latin typeface="Palatino Linotype"/>
                        <a:ea typeface="Palatino Linotype"/>
                        <a:cs typeface="Palatino Linotype"/>
                        <a:sym typeface="Palatino Linotype"/>
                      </a:endParaRPr>
                    </a:p>
                  </a:txBody>
                  <a:tcPr marL="7625" marR="7625" marT="7625" marB="0" anchor="b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98128">
                <a:tc>
                  <a:txBody>
                    <a:bodyPr/>
                    <a:lstStyle/>
                    <a:p>
                      <a:pPr marL="0" marR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1">
                          <a:solidFill>
                            <a:srgbClr val="000000"/>
                          </a:solidFill>
                        </a:rPr>
                        <a:t>Topic Selection</a:t>
                      </a:r>
                      <a:endParaRPr sz="1800" b="1" i="0" u="none" strike="noStrike">
                        <a:solidFill>
                          <a:srgbClr val="000000"/>
                        </a:solidFill>
                        <a:latin typeface="Palatino Linotype"/>
                        <a:ea typeface="Palatino Linotype"/>
                        <a:cs typeface="Palatino Linotype"/>
                        <a:sym typeface="Palatino Linotype"/>
                      </a:endParaRPr>
                    </a:p>
                  </a:txBody>
                  <a:tcPr marL="7625" marR="7625" marT="7625" marB="0" anchor="b"/>
                </a:tc>
                <a:tc>
                  <a:txBody>
                    <a:bodyPr/>
                    <a:lstStyle/>
                    <a:p>
                      <a:pPr marL="0" lvl="0" indent="0" algn="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1">
                          <a:solidFill>
                            <a:srgbClr val="000000"/>
                          </a:solidFill>
                        </a:rPr>
                        <a:t>06-Feb</a:t>
                      </a:r>
                      <a:endParaRPr sz="1800" b="1">
                        <a:solidFill>
                          <a:srgbClr val="000000"/>
                        </a:solidFill>
                      </a:endParaRPr>
                    </a:p>
                  </a:txBody>
                  <a:tcPr marL="7625" marR="7625" marT="7625" marB="0" anchor="b"/>
                </a:tc>
                <a:tc>
                  <a:txBody>
                    <a:bodyPr/>
                    <a:lstStyle/>
                    <a:p>
                      <a:pPr marL="0" lvl="0" indent="0" algn="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1">
                          <a:solidFill>
                            <a:srgbClr val="000000"/>
                          </a:solidFill>
                        </a:rPr>
                        <a:t>09-Feb</a:t>
                      </a:r>
                      <a:endParaRPr sz="1800" b="1">
                        <a:solidFill>
                          <a:srgbClr val="000000"/>
                        </a:solidFill>
                      </a:endParaRPr>
                    </a:p>
                  </a:txBody>
                  <a:tcPr marL="7625" marR="7625" marT="7625" marB="0" anchor="b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1">
                          <a:solidFill>
                            <a:srgbClr val="000000"/>
                          </a:solidFill>
                        </a:rPr>
                        <a:t>3</a:t>
                      </a:r>
                      <a:endParaRPr sz="1800" b="1" i="0" u="none" strike="noStrike">
                        <a:solidFill>
                          <a:srgbClr val="000000"/>
                        </a:solidFill>
                        <a:latin typeface="Palatino Linotype"/>
                        <a:ea typeface="Palatino Linotype"/>
                        <a:cs typeface="Palatino Linotype"/>
                        <a:sym typeface="Palatino Linotype"/>
                      </a:endParaRPr>
                    </a:p>
                  </a:txBody>
                  <a:tcPr marL="7625" marR="7625" marT="7625" marB="0" anchor="b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98128">
                <a:tc>
                  <a:txBody>
                    <a:bodyPr/>
                    <a:lstStyle/>
                    <a:p>
                      <a:pPr marL="0" marR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1">
                          <a:solidFill>
                            <a:srgbClr val="000000"/>
                          </a:solidFill>
                        </a:rPr>
                        <a:t>Milestone 1</a:t>
                      </a:r>
                      <a:endParaRPr sz="1800" b="1" i="0" u="none" strike="noStrike">
                        <a:solidFill>
                          <a:srgbClr val="000000"/>
                        </a:solidFill>
                        <a:latin typeface="Palatino Linotype"/>
                        <a:ea typeface="Palatino Linotype"/>
                        <a:cs typeface="Palatino Linotype"/>
                        <a:sym typeface="Palatino Linotype"/>
                      </a:endParaRPr>
                    </a:p>
                  </a:txBody>
                  <a:tcPr marL="7625" marR="7625" marT="7625" marB="0" anchor="b"/>
                </a:tc>
                <a:tc>
                  <a:txBody>
                    <a:bodyPr/>
                    <a:lstStyle/>
                    <a:p>
                      <a:pPr marL="0" lvl="0" indent="0" algn="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1">
                          <a:solidFill>
                            <a:srgbClr val="000000"/>
                          </a:solidFill>
                        </a:rPr>
                        <a:t>25-Mar</a:t>
                      </a:r>
                      <a:endParaRPr sz="1800" b="1">
                        <a:solidFill>
                          <a:srgbClr val="000000"/>
                        </a:solidFill>
                      </a:endParaRPr>
                    </a:p>
                  </a:txBody>
                  <a:tcPr marL="7625" marR="7625" marT="7625" marB="0" anchor="b"/>
                </a:tc>
                <a:tc>
                  <a:txBody>
                    <a:bodyPr/>
                    <a:lstStyle/>
                    <a:p>
                      <a:pPr marL="0" lvl="0" indent="0" algn="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1">
                          <a:solidFill>
                            <a:srgbClr val="000000"/>
                          </a:solidFill>
                        </a:rPr>
                        <a:t>02-Apr</a:t>
                      </a:r>
                      <a:endParaRPr sz="1800" b="1">
                        <a:solidFill>
                          <a:srgbClr val="000000"/>
                        </a:solidFill>
                      </a:endParaRPr>
                    </a:p>
                  </a:txBody>
                  <a:tcPr marL="7625" marR="7625" marT="7625" marB="0" anchor="b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1">
                          <a:solidFill>
                            <a:srgbClr val="000000"/>
                          </a:solidFill>
                        </a:rPr>
                        <a:t>8</a:t>
                      </a:r>
                      <a:endParaRPr sz="1800" b="1" i="0" u="none" strike="noStrike">
                        <a:solidFill>
                          <a:srgbClr val="000000"/>
                        </a:solidFill>
                        <a:latin typeface="Palatino Linotype"/>
                        <a:ea typeface="Palatino Linotype"/>
                        <a:cs typeface="Palatino Linotype"/>
                        <a:sym typeface="Palatino Linotype"/>
                      </a:endParaRPr>
                    </a:p>
                  </a:txBody>
                  <a:tcPr marL="7625" marR="7625" marT="7625" marB="0" anchor="b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80031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1" i="0" u="none" strike="noStrike">
                          <a:solidFill>
                            <a:srgbClr val="000000"/>
                          </a:solidFill>
                          <a:latin typeface="Palatino Linotype"/>
                          <a:ea typeface="Palatino Linotype"/>
                          <a:cs typeface="Palatino Linotype"/>
                          <a:sym typeface="Palatino Linotype"/>
                        </a:rPr>
                        <a:t>Gather Requirements</a:t>
                      </a:r>
                      <a:endParaRPr/>
                    </a:p>
                  </a:txBody>
                  <a:tcPr marL="7625" marR="7625" marT="7625" marB="0" anchor="b"/>
                </a:tc>
                <a:tc>
                  <a:txBody>
                    <a:bodyPr/>
                    <a:lstStyle/>
                    <a:p>
                      <a:pPr marL="0" lvl="0" indent="0" algn="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SzPts val="1100"/>
                        <a:buNone/>
                      </a:pPr>
                      <a:r>
                        <a:rPr lang="en-US" sz="1800" b="1">
                          <a:solidFill>
                            <a:srgbClr val="000000"/>
                          </a:solidFill>
                        </a:rPr>
                        <a:t>01-Apr</a:t>
                      </a:r>
                      <a:endParaRPr sz="1800" b="1">
                        <a:solidFill>
                          <a:srgbClr val="000000"/>
                        </a:solidFill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lvl="0" indent="0" algn="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SzPts val="1100"/>
                        <a:buNone/>
                      </a:pPr>
                      <a:r>
                        <a:rPr lang="en-US" sz="1800" b="1">
                          <a:solidFill>
                            <a:srgbClr val="000000"/>
                          </a:solidFill>
                        </a:rPr>
                        <a:t>05-Apr</a:t>
                      </a:r>
                      <a:endParaRPr sz="1800" b="1">
                        <a:solidFill>
                          <a:srgbClr val="000000"/>
                        </a:solidFill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1">
                          <a:solidFill>
                            <a:srgbClr val="000000"/>
                          </a:solidFill>
                        </a:rPr>
                        <a:t>4</a:t>
                      </a:r>
                      <a:endParaRPr sz="1800" b="1">
                        <a:solidFill>
                          <a:srgbClr val="000000"/>
                        </a:solidFill>
                      </a:endParaRPr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80031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1" i="0" u="none" strike="noStrike">
                          <a:solidFill>
                            <a:srgbClr val="000000"/>
                          </a:solidFill>
                          <a:latin typeface="Palatino Linotype"/>
                          <a:ea typeface="Palatino Linotype"/>
                          <a:cs typeface="Palatino Linotype"/>
                          <a:sym typeface="Palatino Linotype"/>
                        </a:rPr>
                        <a:t>UI Design</a:t>
                      </a:r>
                      <a:endParaRPr/>
                    </a:p>
                  </a:txBody>
                  <a:tcPr marL="7625" marR="7625" marT="7625" marB="0" anchor="b"/>
                </a:tc>
                <a:tc>
                  <a:txBody>
                    <a:bodyPr/>
                    <a:lstStyle/>
                    <a:p>
                      <a:pPr marL="0" lvl="0" indent="0" algn="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SzPts val="1100"/>
                        <a:buNone/>
                      </a:pPr>
                      <a:r>
                        <a:rPr lang="en-US" sz="1800" b="1">
                          <a:solidFill>
                            <a:srgbClr val="000000"/>
                          </a:solidFill>
                        </a:rPr>
                        <a:t>05-Mar</a:t>
                      </a:r>
                      <a:endParaRPr sz="1800" b="1">
                        <a:solidFill>
                          <a:srgbClr val="000000"/>
                        </a:solidFill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lvl="0" indent="0" algn="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SzPts val="1100"/>
                        <a:buNone/>
                      </a:pPr>
                      <a:r>
                        <a:rPr lang="en-US" sz="1800" b="1">
                          <a:solidFill>
                            <a:srgbClr val="000000"/>
                          </a:solidFill>
                        </a:rPr>
                        <a:t>01-Apr</a:t>
                      </a:r>
                      <a:endParaRPr sz="1800" b="1">
                        <a:solidFill>
                          <a:srgbClr val="000000"/>
                        </a:solidFill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1">
                          <a:solidFill>
                            <a:srgbClr val="000000"/>
                          </a:solidFill>
                        </a:rPr>
                        <a:t>25</a:t>
                      </a:r>
                      <a:endParaRPr sz="1800" b="1">
                        <a:solidFill>
                          <a:srgbClr val="000000"/>
                        </a:solidFill>
                      </a:endParaRPr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80031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1" i="0" u="none" strike="noStrike">
                          <a:solidFill>
                            <a:srgbClr val="000000"/>
                          </a:solidFill>
                          <a:latin typeface="Palatino Linotype"/>
                          <a:ea typeface="Palatino Linotype"/>
                          <a:cs typeface="Palatino Linotype"/>
                          <a:sym typeface="Palatino Linotype"/>
                        </a:rPr>
                        <a:t>Coding</a:t>
                      </a:r>
                      <a:endParaRPr/>
                    </a:p>
                  </a:txBody>
                  <a:tcPr marL="7625" marR="7625" marT="7625" marB="0" anchor="b"/>
                </a:tc>
                <a:tc>
                  <a:txBody>
                    <a:bodyPr/>
                    <a:lstStyle/>
                    <a:p>
                      <a:pPr marL="0" lvl="0" indent="0" algn="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SzPts val="1100"/>
                        <a:buNone/>
                      </a:pPr>
                      <a:r>
                        <a:rPr lang="en-US" sz="1800" b="1">
                          <a:solidFill>
                            <a:srgbClr val="000000"/>
                          </a:solidFill>
                        </a:rPr>
                        <a:t>01-Apr</a:t>
                      </a:r>
                      <a:endParaRPr sz="1800" b="1">
                        <a:solidFill>
                          <a:srgbClr val="000000"/>
                        </a:solidFill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lvl="0" indent="0" algn="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SzPts val="1100"/>
                        <a:buNone/>
                      </a:pPr>
                      <a:r>
                        <a:rPr lang="en-US" sz="1800" b="1">
                          <a:solidFill>
                            <a:srgbClr val="000000"/>
                          </a:solidFill>
                        </a:rPr>
                        <a:t>20-Apr </a:t>
                      </a:r>
                      <a:endParaRPr sz="1800" b="1">
                        <a:solidFill>
                          <a:srgbClr val="000000"/>
                        </a:solidFill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1">
                          <a:solidFill>
                            <a:srgbClr val="000000"/>
                          </a:solidFill>
                        </a:rPr>
                        <a:t>20</a:t>
                      </a:r>
                      <a:endParaRPr sz="1800" b="1">
                        <a:solidFill>
                          <a:srgbClr val="000000"/>
                        </a:solidFill>
                      </a:endParaRPr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80031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1" i="0" u="none" strike="noStrike">
                          <a:solidFill>
                            <a:srgbClr val="000000"/>
                          </a:solidFill>
                          <a:latin typeface="Palatino Linotype"/>
                          <a:ea typeface="Palatino Linotype"/>
                          <a:cs typeface="Palatino Linotype"/>
                          <a:sym typeface="Palatino Linotype"/>
                        </a:rPr>
                        <a:t>Unit Tests</a:t>
                      </a:r>
                      <a:endParaRPr/>
                    </a:p>
                  </a:txBody>
                  <a:tcPr marL="7625" marR="7625" marT="7625" marB="0" anchor="b"/>
                </a:tc>
                <a:tc>
                  <a:txBody>
                    <a:bodyPr/>
                    <a:lstStyle/>
                    <a:p>
                      <a:pPr marL="0" lvl="0" indent="0" algn="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SzPts val="1100"/>
                        <a:buNone/>
                      </a:pPr>
                      <a:r>
                        <a:rPr lang="en-US" sz="1800" b="1">
                          <a:solidFill>
                            <a:srgbClr val="000000"/>
                          </a:solidFill>
                        </a:rPr>
                        <a:t>13-Apr</a:t>
                      </a:r>
                      <a:endParaRPr sz="1800" b="1">
                        <a:solidFill>
                          <a:srgbClr val="000000"/>
                        </a:solidFill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lvl="0" indent="0" algn="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SzPts val="1100"/>
                        <a:buNone/>
                      </a:pPr>
                      <a:r>
                        <a:rPr lang="en-US" sz="1800" b="1">
                          <a:solidFill>
                            <a:srgbClr val="000000"/>
                          </a:solidFill>
                        </a:rPr>
                        <a:t>15-Apr</a:t>
                      </a:r>
                      <a:endParaRPr sz="1800" b="1">
                        <a:solidFill>
                          <a:srgbClr val="000000"/>
                        </a:solidFill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1">
                          <a:solidFill>
                            <a:srgbClr val="000000"/>
                          </a:solidFill>
                        </a:rPr>
                        <a:t>2</a:t>
                      </a:r>
                      <a:endParaRPr sz="1800" b="1">
                        <a:solidFill>
                          <a:srgbClr val="000000"/>
                        </a:solidFill>
                      </a:endParaRPr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80031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1" i="0" u="none" strike="noStrike">
                          <a:solidFill>
                            <a:srgbClr val="000000"/>
                          </a:solidFill>
                          <a:latin typeface="Palatino Linotype"/>
                          <a:ea typeface="Palatino Linotype"/>
                          <a:cs typeface="Palatino Linotype"/>
                          <a:sym typeface="Palatino Linotype"/>
                        </a:rPr>
                        <a:t>System Test</a:t>
                      </a:r>
                      <a:endParaRPr/>
                    </a:p>
                  </a:txBody>
                  <a:tcPr marL="7625" marR="7625" marT="7625" marB="0" anchor="b"/>
                </a:tc>
                <a:tc>
                  <a:txBody>
                    <a:bodyPr/>
                    <a:lstStyle/>
                    <a:p>
                      <a:pPr marL="0" lvl="0" indent="0" algn="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SzPts val="1100"/>
                        <a:buNone/>
                      </a:pPr>
                      <a:r>
                        <a:rPr lang="en-US" sz="1800" b="1">
                          <a:solidFill>
                            <a:srgbClr val="000000"/>
                          </a:solidFill>
                        </a:rPr>
                        <a:t>16-Apr</a:t>
                      </a:r>
                      <a:endParaRPr sz="1800" b="1">
                        <a:solidFill>
                          <a:srgbClr val="000000"/>
                        </a:solidFill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lvl="0" indent="0" algn="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SzPts val="1100"/>
                        <a:buNone/>
                      </a:pPr>
                      <a:r>
                        <a:rPr lang="en-US" sz="1800" b="1">
                          <a:solidFill>
                            <a:srgbClr val="000000"/>
                          </a:solidFill>
                        </a:rPr>
                        <a:t>20-Apr</a:t>
                      </a:r>
                      <a:endParaRPr sz="1800" b="1">
                        <a:solidFill>
                          <a:srgbClr val="000000"/>
                        </a:solidFill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1">
                          <a:solidFill>
                            <a:srgbClr val="000000"/>
                          </a:solidFill>
                        </a:rPr>
                        <a:t>4</a:t>
                      </a:r>
                      <a:endParaRPr sz="1800" b="1">
                        <a:solidFill>
                          <a:srgbClr val="000000"/>
                        </a:solidFill>
                      </a:endParaRPr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380031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1" i="0" u="none" strike="noStrike">
                          <a:solidFill>
                            <a:srgbClr val="000000"/>
                          </a:solidFill>
                          <a:latin typeface="Palatino Linotype"/>
                          <a:ea typeface="Palatino Linotype"/>
                          <a:cs typeface="Palatino Linotype"/>
                          <a:sym typeface="Palatino Linotype"/>
                        </a:rPr>
                        <a:t>Beta 1</a:t>
                      </a:r>
                      <a:endParaRPr/>
                    </a:p>
                  </a:txBody>
                  <a:tcPr marL="7625" marR="7625" marT="7625" marB="0" anchor="b"/>
                </a:tc>
                <a:tc>
                  <a:txBody>
                    <a:bodyPr/>
                    <a:lstStyle/>
                    <a:p>
                      <a:pPr marL="0" lvl="0" indent="0" algn="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SzPts val="1100"/>
                        <a:buNone/>
                      </a:pPr>
                      <a:r>
                        <a:rPr lang="en-US" sz="1800" b="1">
                          <a:solidFill>
                            <a:srgbClr val="000000"/>
                          </a:solidFill>
                        </a:rPr>
                        <a:t>21-Apr</a:t>
                      </a:r>
                      <a:endParaRPr sz="1800" b="1">
                        <a:solidFill>
                          <a:srgbClr val="000000"/>
                        </a:solidFill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lvl="0" indent="0" algn="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SzPts val="1100"/>
                        <a:buNone/>
                      </a:pPr>
                      <a:r>
                        <a:rPr lang="en-US" sz="1800" b="1">
                          <a:solidFill>
                            <a:srgbClr val="000000"/>
                          </a:solidFill>
                        </a:rPr>
                        <a:t>23-Apr</a:t>
                      </a:r>
                      <a:endParaRPr sz="1800" b="1">
                        <a:solidFill>
                          <a:srgbClr val="000000"/>
                        </a:solidFill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1">
                          <a:solidFill>
                            <a:srgbClr val="000000"/>
                          </a:solidFill>
                        </a:rPr>
                        <a:t>2</a:t>
                      </a:r>
                      <a:endParaRPr sz="1800" b="1">
                        <a:solidFill>
                          <a:srgbClr val="000000"/>
                        </a:solidFill>
                      </a:endParaRPr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380031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1" i="0" u="none" strike="noStrike">
                          <a:solidFill>
                            <a:srgbClr val="000000"/>
                          </a:solidFill>
                          <a:latin typeface="Palatino Linotype"/>
                          <a:ea typeface="Palatino Linotype"/>
                          <a:cs typeface="Palatino Linotype"/>
                          <a:sym typeface="Palatino Linotype"/>
                        </a:rPr>
                        <a:t>Bug Fixes</a:t>
                      </a:r>
                      <a:endParaRPr/>
                    </a:p>
                  </a:txBody>
                  <a:tcPr marL="7625" marR="7625" marT="7625" marB="0" anchor="b"/>
                </a:tc>
                <a:tc>
                  <a:txBody>
                    <a:bodyPr/>
                    <a:lstStyle/>
                    <a:p>
                      <a:pPr marL="0" lvl="0" indent="0" algn="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SzPts val="1100"/>
                        <a:buNone/>
                      </a:pPr>
                      <a:r>
                        <a:rPr lang="en-US" sz="1800" b="1">
                          <a:solidFill>
                            <a:srgbClr val="000000"/>
                          </a:solidFill>
                        </a:rPr>
                        <a:t>25-Apr</a:t>
                      </a:r>
                      <a:endParaRPr sz="1800" b="1">
                        <a:solidFill>
                          <a:srgbClr val="000000"/>
                        </a:solidFill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lvl="0" indent="0" algn="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SzPts val="1100"/>
                        <a:buNone/>
                      </a:pPr>
                      <a:r>
                        <a:rPr lang="en-US" sz="1800" b="1">
                          <a:solidFill>
                            <a:srgbClr val="000000"/>
                          </a:solidFill>
                        </a:rPr>
                        <a:t>26-Apr</a:t>
                      </a:r>
                      <a:endParaRPr sz="1800" b="1">
                        <a:solidFill>
                          <a:srgbClr val="000000"/>
                        </a:solidFill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1">
                          <a:solidFill>
                            <a:srgbClr val="000000"/>
                          </a:solidFill>
                        </a:rPr>
                        <a:t>1</a:t>
                      </a:r>
                      <a:endParaRPr sz="1800" b="1">
                        <a:solidFill>
                          <a:srgbClr val="000000"/>
                        </a:solidFill>
                      </a:endParaRPr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380031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1" i="0" u="none" strike="noStrike">
                          <a:solidFill>
                            <a:srgbClr val="000000"/>
                          </a:solidFill>
                          <a:latin typeface="Palatino Linotype"/>
                          <a:ea typeface="Palatino Linotype"/>
                          <a:cs typeface="Palatino Linotype"/>
                          <a:sym typeface="Palatino Linotype"/>
                        </a:rPr>
                        <a:t>Improvements</a:t>
                      </a:r>
                      <a:endParaRPr/>
                    </a:p>
                  </a:txBody>
                  <a:tcPr marL="7625" marR="7625" marT="7625" marB="0" anchor="b"/>
                </a:tc>
                <a:tc>
                  <a:txBody>
                    <a:bodyPr/>
                    <a:lstStyle/>
                    <a:p>
                      <a:pPr marL="0" lvl="0" indent="0" algn="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SzPts val="1100"/>
                        <a:buNone/>
                      </a:pPr>
                      <a:r>
                        <a:rPr lang="en-US" sz="1800" b="1">
                          <a:solidFill>
                            <a:srgbClr val="000000"/>
                          </a:solidFill>
                        </a:rPr>
                        <a:t>27-Apr</a:t>
                      </a:r>
                      <a:endParaRPr sz="1800" b="1">
                        <a:solidFill>
                          <a:srgbClr val="000000"/>
                        </a:solidFill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lvl="0" indent="0" algn="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SzPts val="1100"/>
                        <a:buNone/>
                      </a:pPr>
                      <a:r>
                        <a:rPr lang="en-US" sz="1800" b="1">
                          <a:solidFill>
                            <a:srgbClr val="000000"/>
                          </a:solidFill>
                        </a:rPr>
                        <a:t>30-Apr</a:t>
                      </a:r>
                      <a:endParaRPr sz="1800" b="1">
                        <a:solidFill>
                          <a:srgbClr val="000000"/>
                        </a:solidFill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1">
                          <a:solidFill>
                            <a:srgbClr val="000000"/>
                          </a:solidFill>
                        </a:rPr>
                        <a:t>3</a:t>
                      </a:r>
                      <a:endParaRPr sz="1800" b="1">
                        <a:solidFill>
                          <a:srgbClr val="000000"/>
                        </a:solidFill>
                      </a:endParaRPr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380031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1" i="0" u="none" strike="noStrike">
                          <a:solidFill>
                            <a:srgbClr val="000000"/>
                          </a:solidFill>
                          <a:latin typeface="Palatino Linotype"/>
                          <a:ea typeface="Palatino Linotype"/>
                          <a:cs typeface="Palatino Linotype"/>
                          <a:sym typeface="Palatino Linotype"/>
                        </a:rPr>
                        <a:t>Final Testing</a:t>
                      </a:r>
                      <a:endParaRPr/>
                    </a:p>
                  </a:txBody>
                  <a:tcPr marL="7625" marR="7625" marT="7625" marB="0" anchor="b"/>
                </a:tc>
                <a:tc>
                  <a:txBody>
                    <a:bodyPr/>
                    <a:lstStyle/>
                    <a:p>
                      <a:pPr marL="0" lvl="0" indent="0" algn="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SzPts val="1100"/>
                        <a:buNone/>
                      </a:pPr>
                      <a:r>
                        <a:rPr lang="en-US" sz="1800" b="1">
                          <a:solidFill>
                            <a:srgbClr val="000000"/>
                          </a:solidFill>
                        </a:rPr>
                        <a:t>01-May</a:t>
                      </a:r>
                      <a:endParaRPr sz="1800" b="1">
                        <a:solidFill>
                          <a:srgbClr val="000000"/>
                        </a:solidFill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lvl="0" indent="0" algn="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SzPts val="1100"/>
                        <a:buNone/>
                      </a:pPr>
                      <a:r>
                        <a:rPr lang="en-US" sz="1800" b="1">
                          <a:solidFill>
                            <a:srgbClr val="000000"/>
                          </a:solidFill>
                        </a:rPr>
                        <a:t>05-May</a:t>
                      </a:r>
                      <a:endParaRPr sz="1800" b="1">
                        <a:solidFill>
                          <a:srgbClr val="000000"/>
                        </a:solidFill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1">
                          <a:solidFill>
                            <a:srgbClr val="000000"/>
                          </a:solidFill>
                        </a:rPr>
                        <a:t>4</a:t>
                      </a:r>
                      <a:endParaRPr sz="1800" b="1">
                        <a:solidFill>
                          <a:srgbClr val="000000"/>
                        </a:solidFill>
                      </a:endParaRPr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380031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1" i="0" u="none" strike="noStrike">
                          <a:solidFill>
                            <a:srgbClr val="000000"/>
                          </a:solidFill>
                          <a:latin typeface="Palatino Linotype"/>
                          <a:ea typeface="Palatino Linotype"/>
                          <a:cs typeface="Palatino Linotype"/>
                          <a:sym typeface="Palatino Linotype"/>
                        </a:rPr>
                        <a:t>Release Version</a:t>
                      </a:r>
                      <a:endParaRPr/>
                    </a:p>
                  </a:txBody>
                  <a:tcPr marL="7625" marR="7625" marT="7625" marB="0" anchor="b"/>
                </a:tc>
                <a:tc>
                  <a:txBody>
                    <a:bodyPr/>
                    <a:lstStyle/>
                    <a:p>
                      <a:pPr marL="0" lvl="0" indent="0" algn="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SzPts val="1100"/>
                        <a:buNone/>
                      </a:pPr>
                      <a:r>
                        <a:rPr lang="en-US" sz="1800" b="1">
                          <a:solidFill>
                            <a:srgbClr val="000000"/>
                          </a:solidFill>
                        </a:rPr>
                        <a:t>06-May</a:t>
                      </a:r>
                      <a:endParaRPr sz="1800" b="1">
                        <a:solidFill>
                          <a:srgbClr val="000000"/>
                        </a:solidFill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lvl="0" indent="0" algn="r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SzPts val="1100"/>
                        <a:buNone/>
                      </a:pPr>
                      <a:r>
                        <a:rPr lang="en-US" sz="1800" b="1">
                          <a:solidFill>
                            <a:srgbClr val="000000"/>
                          </a:solidFill>
                        </a:rPr>
                        <a:t>10-May</a:t>
                      </a:r>
                      <a:endParaRPr sz="1800" b="1">
                        <a:solidFill>
                          <a:srgbClr val="000000"/>
                        </a:solidFill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 b="1" dirty="0">
                          <a:solidFill>
                            <a:srgbClr val="000000"/>
                          </a:solidFill>
                        </a:rPr>
                        <a:t>4</a:t>
                      </a:r>
                      <a:endParaRPr sz="1800" b="1" dirty="0">
                        <a:solidFill>
                          <a:srgbClr val="000000"/>
                        </a:solidFill>
                      </a:endParaRPr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</a:tbl>
          </a:graphicData>
        </a:graphic>
      </p:graphicFrame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drape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Shape 167"/>
          <p:cNvSpPr txBox="1">
            <a:spLocks noGrp="1"/>
          </p:cNvSpPr>
          <p:nvPr>
            <p:ph type="subTitle" idx="1"/>
          </p:nvPr>
        </p:nvSpPr>
        <p:spPr>
          <a:xfrm>
            <a:off x="1065212" y="1219200"/>
            <a:ext cx="2362200" cy="60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/>
              <a:buNone/>
            </a:pPr>
            <a:r>
              <a:rPr lang="en-US" sz="2400" b="1" i="0" u="none" strike="noStrike" cap="none" dirty="0">
                <a:solidFill>
                  <a:schemeClr val="lt1"/>
                </a:solidFill>
                <a:latin typeface="Palatino Linotype"/>
                <a:ea typeface="Palatino Linotype"/>
                <a:cs typeface="Palatino Linotype"/>
                <a:sym typeface="Palatino Linotype"/>
              </a:rPr>
              <a:t>Chart:</a:t>
            </a:r>
            <a:endParaRPr dirty="0"/>
          </a:p>
        </p:txBody>
      </p:sp>
      <p:pic>
        <p:nvPicPr>
          <p:cNvPr id="168" name="Shape 16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39625" y="1219200"/>
            <a:ext cx="8290624" cy="4758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drape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Shape 173"/>
          <p:cNvSpPr txBox="1"/>
          <p:nvPr/>
        </p:nvSpPr>
        <p:spPr>
          <a:xfrm>
            <a:off x="3884612" y="3044279"/>
            <a:ext cx="4419600" cy="7694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400">
                <a:solidFill>
                  <a:schemeClr val="lt1"/>
                </a:solidFill>
                <a:latin typeface="Palatino Linotype"/>
                <a:ea typeface="Palatino Linotype"/>
                <a:cs typeface="Palatino Linotype"/>
                <a:sym typeface="Palatino Linotype"/>
              </a:rPr>
              <a:t>THANK YOU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airplane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Geometric design template">
  <a:themeElements>
    <a:clrScheme name="Watercolor_16x9">
      <a:dk1>
        <a:srgbClr val="000000"/>
      </a:dk1>
      <a:lt1>
        <a:srgbClr val="FFFFFF"/>
      </a:lt1>
      <a:dk2>
        <a:srgbClr val="09AFA7"/>
      </a:dk2>
      <a:lt2>
        <a:srgbClr val="AEF1EA"/>
      </a:lt2>
      <a:accent1>
        <a:srgbClr val="08CAC1"/>
      </a:accent1>
      <a:accent2>
        <a:srgbClr val="76C714"/>
      </a:accent2>
      <a:accent3>
        <a:srgbClr val="0E70C2"/>
      </a:accent3>
      <a:accent4>
        <a:srgbClr val="259F39"/>
      </a:accent4>
      <a:accent5>
        <a:srgbClr val="C8C015"/>
      </a:accent5>
      <a:accent6>
        <a:srgbClr val="444FDC"/>
      </a:accent6>
      <a:hlink>
        <a:srgbClr val="76C714"/>
      </a:hlink>
      <a:folHlink>
        <a:srgbClr val="7F7F7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Watercolor_16x9">
      <a:dk1>
        <a:srgbClr val="000000"/>
      </a:dk1>
      <a:lt1>
        <a:srgbClr val="FFFFFF"/>
      </a:lt1>
      <a:dk2>
        <a:srgbClr val="09AFA7"/>
      </a:dk2>
      <a:lt2>
        <a:srgbClr val="AEF1EA"/>
      </a:lt2>
      <a:accent1>
        <a:srgbClr val="08CAC1"/>
      </a:accent1>
      <a:accent2>
        <a:srgbClr val="76C714"/>
      </a:accent2>
      <a:accent3>
        <a:srgbClr val="0E70C2"/>
      </a:accent3>
      <a:accent4>
        <a:srgbClr val="259F39"/>
      </a:accent4>
      <a:accent5>
        <a:srgbClr val="C8C015"/>
      </a:accent5>
      <a:accent6>
        <a:srgbClr val="444FDC"/>
      </a:accent6>
      <a:hlink>
        <a:srgbClr val="76C714"/>
      </a:hlink>
      <a:folHlink>
        <a:srgbClr val="7F7F7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89</TotalTime>
  <Words>136</Words>
  <Application>Microsoft Office PowerPoint</Application>
  <PresentationFormat>Custom</PresentationFormat>
  <Paragraphs>87</Paragraphs>
  <Slides>7</Slides>
  <Notes>4</Notes>
  <HiddenSlides>0</HiddenSlides>
  <MMClips>2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0" baseType="lpstr">
      <vt:lpstr>Palatino Linotype</vt:lpstr>
      <vt:lpstr>Arial</vt:lpstr>
      <vt:lpstr>Geometric design template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Call Kato</cp:lastModifiedBy>
  <cp:revision>15</cp:revision>
  <dcterms:modified xsi:type="dcterms:W3CDTF">2018-10-28T14:54:38Z</dcterms:modified>
</cp:coreProperties>
</file>